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7"/>
    <p:restoredTop sz="96405"/>
  </p:normalViewPr>
  <p:slideViewPr>
    <p:cSldViewPr snapToGrid="0">
      <p:cViewPr varScale="1">
        <p:scale>
          <a:sx n="186" d="100"/>
          <a:sy n="186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BB54E-13B5-9173-2412-4D446DF59AAE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A94671D-D226-096A-FE75-89517247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9" y="5885161"/>
            <a:ext cx="400404" cy="4004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FCC1A-31DC-793A-02E7-6B1B7A71C619}"/>
              </a:ext>
            </a:extLst>
          </p:cNvPr>
          <p:cNvGrpSpPr/>
          <p:nvPr/>
        </p:nvGrpSpPr>
        <p:grpSpPr>
          <a:xfrm>
            <a:off x="7423214" y="1906055"/>
            <a:ext cx="4288536" cy="4702073"/>
            <a:chOff x="7423214" y="1906055"/>
            <a:chExt cx="4288536" cy="4702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53811E-AA43-D68C-BC12-7E7FCED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3214" y="1906055"/>
              <a:ext cx="4288536" cy="470207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DC83B-BC64-E554-41C2-18E249C3C7AB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745C55-50F2-7A04-FD7E-5EA9FE4CC553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69530F3-C441-11C4-A371-6AA8247A7B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5EED5E4-096D-D283-5D76-34C86558694C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6390B66-D7A9-C227-8043-C2A8A2834EAC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345F58-3C77-C851-831D-F46AAF07716C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E0399-A2D7-C005-20FB-6DCE7AE1EB7A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8A323A6-8658-DF3D-2CF0-D5F12017E1AD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E8DE368-51AB-ADA0-BC67-AC2257E8A373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2D237-7A70-3B52-0E06-58A9F5B73D3D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DBD20-07FD-9D3D-F2D1-6125D89C05ED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894AD-F99E-F827-64A9-C344CF4684C9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0D7D3-BB51-9F6B-5057-F79558CE959D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315F1-5E31-3281-96F8-B6DE4615E28B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98193-E06B-98D0-545E-A3A25BAAA126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Out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BC48D18-429B-8B68-5E88-44320491DCC0}"/>
              </a:ext>
            </a:extLst>
          </p:cNvPr>
          <p:cNvGrpSpPr/>
          <p:nvPr/>
        </p:nvGrpSpPr>
        <p:grpSpPr>
          <a:xfrm>
            <a:off x="3845493" y="3229793"/>
            <a:ext cx="1651934" cy="2108936"/>
            <a:chOff x="3845493" y="3229793"/>
            <a:chExt cx="1651934" cy="21089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81278C-0D97-9EAB-EAA2-DF3494AC3B3B}"/>
                </a:ext>
              </a:extLst>
            </p:cNvPr>
            <p:cNvGrpSpPr/>
            <p:nvPr/>
          </p:nvGrpSpPr>
          <p:grpSpPr>
            <a:xfrm>
              <a:off x="3845493" y="3229793"/>
              <a:ext cx="1651934" cy="1648520"/>
              <a:chOff x="4054816" y="2562515"/>
              <a:chExt cx="1651934" cy="1648520"/>
            </a:xfrm>
          </p:grpSpPr>
          <p:sp>
            <p:nvSpPr>
              <p:cNvPr id="7" name="Oval 197">
                <a:extLst>
                  <a:ext uri="{FF2B5EF4-FFF2-40B4-BE49-F238E27FC236}">
                    <a16:creationId xmlns:a16="http://schemas.microsoft.com/office/drawing/2014/main" id="{C62708BB-79F9-6759-A099-3BE603A4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Oval 198">
                <a:extLst>
                  <a:ext uri="{FF2B5EF4-FFF2-40B4-BE49-F238E27FC236}">
                    <a16:creationId xmlns:a16="http://schemas.microsoft.com/office/drawing/2014/main" id="{ED9C98AD-BC0D-BF30-7AF7-62E465C67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2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A30CC1DD-E85F-52A3-E0BE-7606BF2DA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8428" y="3041073"/>
                <a:ext cx="698500" cy="609600"/>
              </a:xfrm>
              <a:custGeom>
                <a:avLst/>
                <a:gdLst>
                  <a:gd name="T0" fmla="*/ 1622 w 3518"/>
                  <a:gd name="T1" fmla="*/ 1779 h 3068"/>
                  <a:gd name="T2" fmla="*/ 1541 w 3518"/>
                  <a:gd name="T3" fmla="*/ 1973 h 3068"/>
                  <a:gd name="T4" fmla="*/ 1542 w 3518"/>
                  <a:gd name="T5" fmla="*/ 2115 h 3068"/>
                  <a:gd name="T6" fmla="*/ 1687 w 3518"/>
                  <a:gd name="T7" fmla="*/ 2268 h 3068"/>
                  <a:gd name="T8" fmla="*/ 2038 w 3518"/>
                  <a:gd name="T9" fmla="*/ 2316 h 3068"/>
                  <a:gd name="T10" fmla="*/ 2198 w 3518"/>
                  <a:gd name="T11" fmla="*/ 2200 h 3068"/>
                  <a:gd name="T12" fmla="*/ 2118 w 3518"/>
                  <a:gd name="T13" fmla="*/ 1990 h 3068"/>
                  <a:gd name="T14" fmla="*/ 1823 w 3518"/>
                  <a:gd name="T15" fmla="*/ 1735 h 3068"/>
                  <a:gd name="T16" fmla="*/ 1681 w 3518"/>
                  <a:gd name="T17" fmla="*/ 0 h 3068"/>
                  <a:gd name="T18" fmla="*/ 1782 w 3518"/>
                  <a:gd name="T19" fmla="*/ 94 h 3068"/>
                  <a:gd name="T20" fmla="*/ 1945 w 3518"/>
                  <a:gd name="T21" fmla="*/ 309 h 3068"/>
                  <a:gd name="T22" fmla="*/ 1972 w 3518"/>
                  <a:gd name="T23" fmla="*/ 593 h 3068"/>
                  <a:gd name="T24" fmla="*/ 1838 w 3518"/>
                  <a:gd name="T25" fmla="*/ 775 h 3068"/>
                  <a:gd name="T26" fmla="*/ 1964 w 3518"/>
                  <a:gd name="T27" fmla="*/ 812 h 3068"/>
                  <a:gd name="T28" fmla="*/ 2260 w 3518"/>
                  <a:gd name="T29" fmla="*/ 768 h 3068"/>
                  <a:gd name="T30" fmla="*/ 2393 w 3518"/>
                  <a:gd name="T31" fmla="*/ 778 h 3068"/>
                  <a:gd name="T32" fmla="*/ 2320 w 3518"/>
                  <a:gd name="T33" fmla="*/ 965 h 3068"/>
                  <a:gd name="T34" fmla="*/ 2140 w 3518"/>
                  <a:gd name="T35" fmla="*/ 1204 h 3068"/>
                  <a:gd name="T36" fmla="*/ 1861 w 3518"/>
                  <a:gd name="T37" fmla="*/ 1263 h 3068"/>
                  <a:gd name="T38" fmla="*/ 1763 w 3518"/>
                  <a:gd name="T39" fmla="*/ 1198 h 3068"/>
                  <a:gd name="T40" fmla="*/ 1775 w 3518"/>
                  <a:gd name="T41" fmla="*/ 1432 h 3068"/>
                  <a:gd name="T42" fmla="*/ 1993 w 3518"/>
                  <a:gd name="T43" fmla="*/ 1478 h 3068"/>
                  <a:gd name="T44" fmla="*/ 2289 w 3518"/>
                  <a:gd name="T45" fmla="*/ 1652 h 3068"/>
                  <a:gd name="T46" fmla="*/ 2865 w 3518"/>
                  <a:gd name="T47" fmla="*/ 1924 h 3068"/>
                  <a:gd name="T48" fmla="*/ 3320 w 3518"/>
                  <a:gd name="T49" fmla="*/ 2233 h 3068"/>
                  <a:gd name="T50" fmla="*/ 3478 w 3518"/>
                  <a:gd name="T51" fmla="*/ 3051 h 3068"/>
                  <a:gd name="T52" fmla="*/ 3066 w 3518"/>
                  <a:gd name="T53" fmla="*/ 2908 h 3068"/>
                  <a:gd name="T54" fmla="*/ 2739 w 3518"/>
                  <a:gd name="T55" fmla="*/ 2853 h 3068"/>
                  <a:gd name="T56" fmla="*/ 2343 w 3518"/>
                  <a:gd name="T57" fmla="*/ 2887 h 3068"/>
                  <a:gd name="T58" fmla="*/ 1866 w 3518"/>
                  <a:gd name="T59" fmla="*/ 2926 h 3068"/>
                  <a:gd name="T60" fmla="*/ 1574 w 3518"/>
                  <a:gd name="T61" fmla="*/ 2898 h 3068"/>
                  <a:gd name="T62" fmla="*/ 1269 w 3518"/>
                  <a:gd name="T63" fmla="*/ 2713 h 3068"/>
                  <a:gd name="T64" fmla="*/ 842 w 3518"/>
                  <a:gd name="T65" fmla="*/ 2414 h 3068"/>
                  <a:gd name="T66" fmla="*/ 428 w 3518"/>
                  <a:gd name="T67" fmla="*/ 2114 h 3068"/>
                  <a:gd name="T68" fmla="*/ 126 w 3518"/>
                  <a:gd name="T69" fmla="*/ 1895 h 3068"/>
                  <a:gd name="T70" fmla="*/ 0 w 3518"/>
                  <a:gd name="T71" fmla="*/ 1719 h 3068"/>
                  <a:gd name="T72" fmla="*/ 96 w 3518"/>
                  <a:gd name="T73" fmla="*/ 1641 h 3068"/>
                  <a:gd name="T74" fmla="*/ 281 w 3518"/>
                  <a:gd name="T75" fmla="*/ 1645 h 3068"/>
                  <a:gd name="T76" fmla="*/ 496 w 3518"/>
                  <a:gd name="T77" fmla="*/ 1731 h 3068"/>
                  <a:gd name="T78" fmla="*/ 821 w 3518"/>
                  <a:gd name="T79" fmla="*/ 1900 h 3068"/>
                  <a:gd name="T80" fmla="*/ 1093 w 3518"/>
                  <a:gd name="T81" fmla="*/ 2048 h 3068"/>
                  <a:gd name="T82" fmla="*/ 1161 w 3518"/>
                  <a:gd name="T83" fmla="*/ 1977 h 3068"/>
                  <a:gd name="T84" fmla="*/ 1249 w 3518"/>
                  <a:gd name="T85" fmla="*/ 1774 h 3068"/>
                  <a:gd name="T86" fmla="*/ 1395 w 3518"/>
                  <a:gd name="T87" fmla="*/ 1592 h 3068"/>
                  <a:gd name="T88" fmla="*/ 1574 w 3518"/>
                  <a:gd name="T89" fmla="*/ 1436 h 3068"/>
                  <a:gd name="T90" fmla="*/ 1664 w 3518"/>
                  <a:gd name="T91" fmla="*/ 1443 h 3068"/>
                  <a:gd name="T92" fmla="*/ 1680 w 3518"/>
                  <a:gd name="T93" fmla="*/ 1218 h 3068"/>
                  <a:gd name="T94" fmla="*/ 1566 w 3518"/>
                  <a:gd name="T95" fmla="*/ 1227 h 3068"/>
                  <a:gd name="T96" fmla="*/ 1299 w 3518"/>
                  <a:gd name="T97" fmla="*/ 1067 h 3068"/>
                  <a:gd name="T98" fmla="*/ 1201 w 3518"/>
                  <a:gd name="T99" fmla="*/ 764 h 3068"/>
                  <a:gd name="T100" fmla="*/ 1192 w 3518"/>
                  <a:gd name="T101" fmla="*/ 616 h 3068"/>
                  <a:gd name="T102" fmla="*/ 1387 w 3518"/>
                  <a:gd name="T103" fmla="*/ 663 h 3068"/>
                  <a:gd name="T104" fmla="*/ 1646 w 3518"/>
                  <a:gd name="T105" fmla="*/ 811 h 3068"/>
                  <a:gd name="T106" fmla="*/ 1732 w 3518"/>
                  <a:gd name="T107" fmla="*/ 731 h 3068"/>
                  <a:gd name="T108" fmla="*/ 1562 w 3518"/>
                  <a:gd name="T109" fmla="*/ 529 h 3068"/>
                  <a:gd name="T110" fmla="*/ 1579 w 3518"/>
                  <a:gd name="T111" fmla="*/ 235 h 3068"/>
                  <a:gd name="T112" fmla="*/ 1669 w 3518"/>
                  <a:gd name="T113" fmla="*/ 22 h 3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18" h="3068">
                    <a:moveTo>
                      <a:pt x="1691" y="1542"/>
                    </a:moveTo>
                    <a:lnTo>
                      <a:pt x="1689" y="1566"/>
                    </a:lnTo>
                    <a:lnTo>
                      <a:pt x="1684" y="1593"/>
                    </a:lnTo>
                    <a:lnTo>
                      <a:pt x="1676" y="1623"/>
                    </a:lnTo>
                    <a:lnTo>
                      <a:pt x="1667" y="1656"/>
                    </a:lnTo>
                    <a:lnTo>
                      <a:pt x="1654" y="1693"/>
                    </a:lnTo>
                    <a:lnTo>
                      <a:pt x="1639" y="1734"/>
                    </a:lnTo>
                    <a:lnTo>
                      <a:pt x="1622" y="1779"/>
                    </a:lnTo>
                    <a:lnTo>
                      <a:pt x="1601" y="1828"/>
                    </a:lnTo>
                    <a:lnTo>
                      <a:pt x="1578" y="1882"/>
                    </a:lnTo>
                    <a:lnTo>
                      <a:pt x="1551" y="1940"/>
                    </a:lnTo>
                    <a:lnTo>
                      <a:pt x="1550" y="1942"/>
                    </a:lnTo>
                    <a:lnTo>
                      <a:pt x="1549" y="1946"/>
                    </a:lnTo>
                    <a:lnTo>
                      <a:pt x="1547" y="1953"/>
                    </a:lnTo>
                    <a:lnTo>
                      <a:pt x="1544" y="1962"/>
                    </a:lnTo>
                    <a:lnTo>
                      <a:pt x="1541" y="1973"/>
                    </a:lnTo>
                    <a:lnTo>
                      <a:pt x="1537" y="1987"/>
                    </a:lnTo>
                    <a:lnTo>
                      <a:pt x="1535" y="2002"/>
                    </a:lnTo>
                    <a:lnTo>
                      <a:pt x="1533" y="2018"/>
                    </a:lnTo>
                    <a:lnTo>
                      <a:pt x="1532" y="2036"/>
                    </a:lnTo>
                    <a:lnTo>
                      <a:pt x="1532" y="2055"/>
                    </a:lnTo>
                    <a:lnTo>
                      <a:pt x="1533" y="2075"/>
                    </a:lnTo>
                    <a:lnTo>
                      <a:pt x="1536" y="2095"/>
                    </a:lnTo>
                    <a:lnTo>
                      <a:pt x="1542" y="2115"/>
                    </a:lnTo>
                    <a:lnTo>
                      <a:pt x="1549" y="2137"/>
                    </a:lnTo>
                    <a:lnTo>
                      <a:pt x="1559" y="2157"/>
                    </a:lnTo>
                    <a:lnTo>
                      <a:pt x="1572" y="2177"/>
                    </a:lnTo>
                    <a:lnTo>
                      <a:pt x="1588" y="2198"/>
                    </a:lnTo>
                    <a:lnTo>
                      <a:pt x="1607" y="2217"/>
                    </a:lnTo>
                    <a:lnTo>
                      <a:pt x="1629" y="2235"/>
                    </a:lnTo>
                    <a:lnTo>
                      <a:pt x="1656" y="2252"/>
                    </a:lnTo>
                    <a:lnTo>
                      <a:pt x="1687" y="2268"/>
                    </a:lnTo>
                    <a:lnTo>
                      <a:pt x="1722" y="2282"/>
                    </a:lnTo>
                    <a:lnTo>
                      <a:pt x="1762" y="2295"/>
                    </a:lnTo>
                    <a:lnTo>
                      <a:pt x="1807" y="2306"/>
                    </a:lnTo>
                    <a:lnTo>
                      <a:pt x="1857" y="2313"/>
                    </a:lnTo>
                    <a:lnTo>
                      <a:pt x="1909" y="2319"/>
                    </a:lnTo>
                    <a:lnTo>
                      <a:pt x="1956" y="2321"/>
                    </a:lnTo>
                    <a:lnTo>
                      <a:pt x="1999" y="2320"/>
                    </a:lnTo>
                    <a:lnTo>
                      <a:pt x="2038" y="2316"/>
                    </a:lnTo>
                    <a:lnTo>
                      <a:pt x="2072" y="2309"/>
                    </a:lnTo>
                    <a:lnTo>
                      <a:pt x="2102" y="2301"/>
                    </a:lnTo>
                    <a:lnTo>
                      <a:pt x="2129" y="2289"/>
                    </a:lnTo>
                    <a:lnTo>
                      <a:pt x="2150" y="2275"/>
                    </a:lnTo>
                    <a:lnTo>
                      <a:pt x="2168" y="2259"/>
                    </a:lnTo>
                    <a:lnTo>
                      <a:pt x="2182" y="2241"/>
                    </a:lnTo>
                    <a:lnTo>
                      <a:pt x="2192" y="2221"/>
                    </a:lnTo>
                    <a:lnTo>
                      <a:pt x="2198" y="2200"/>
                    </a:lnTo>
                    <a:lnTo>
                      <a:pt x="2200" y="2177"/>
                    </a:lnTo>
                    <a:lnTo>
                      <a:pt x="2199" y="2153"/>
                    </a:lnTo>
                    <a:lnTo>
                      <a:pt x="2194" y="2127"/>
                    </a:lnTo>
                    <a:lnTo>
                      <a:pt x="2185" y="2101"/>
                    </a:lnTo>
                    <a:lnTo>
                      <a:pt x="2173" y="2075"/>
                    </a:lnTo>
                    <a:lnTo>
                      <a:pt x="2158" y="2047"/>
                    </a:lnTo>
                    <a:lnTo>
                      <a:pt x="2139" y="2019"/>
                    </a:lnTo>
                    <a:lnTo>
                      <a:pt x="2118" y="1990"/>
                    </a:lnTo>
                    <a:lnTo>
                      <a:pt x="2092" y="1961"/>
                    </a:lnTo>
                    <a:lnTo>
                      <a:pt x="2064" y="1933"/>
                    </a:lnTo>
                    <a:lnTo>
                      <a:pt x="2032" y="1904"/>
                    </a:lnTo>
                    <a:lnTo>
                      <a:pt x="1998" y="1877"/>
                    </a:lnTo>
                    <a:lnTo>
                      <a:pt x="1961" y="1849"/>
                    </a:lnTo>
                    <a:lnTo>
                      <a:pt x="1909" y="1810"/>
                    </a:lnTo>
                    <a:lnTo>
                      <a:pt x="1863" y="1773"/>
                    </a:lnTo>
                    <a:lnTo>
                      <a:pt x="1823" y="1735"/>
                    </a:lnTo>
                    <a:lnTo>
                      <a:pt x="1789" y="1699"/>
                    </a:lnTo>
                    <a:lnTo>
                      <a:pt x="1760" y="1665"/>
                    </a:lnTo>
                    <a:lnTo>
                      <a:pt x="1736" y="1630"/>
                    </a:lnTo>
                    <a:lnTo>
                      <a:pt x="1718" y="1599"/>
                    </a:lnTo>
                    <a:lnTo>
                      <a:pt x="1705" y="1569"/>
                    </a:lnTo>
                    <a:lnTo>
                      <a:pt x="1698" y="1542"/>
                    </a:lnTo>
                    <a:lnTo>
                      <a:pt x="1691" y="1542"/>
                    </a:lnTo>
                    <a:close/>
                    <a:moveTo>
                      <a:pt x="1681" y="0"/>
                    </a:moveTo>
                    <a:lnTo>
                      <a:pt x="1683" y="2"/>
                    </a:lnTo>
                    <a:lnTo>
                      <a:pt x="1688" y="6"/>
                    </a:lnTo>
                    <a:lnTo>
                      <a:pt x="1698" y="15"/>
                    </a:lnTo>
                    <a:lnTo>
                      <a:pt x="1711" y="25"/>
                    </a:lnTo>
                    <a:lnTo>
                      <a:pt x="1726" y="39"/>
                    </a:lnTo>
                    <a:lnTo>
                      <a:pt x="1743" y="55"/>
                    </a:lnTo>
                    <a:lnTo>
                      <a:pt x="1762" y="73"/>
                    </a:lnTo>
                    <a:lnTo>
                      <a:pt x="1782" y="94"/>
                    </a:lnTo>
                    <a:lnTo>
                      <a:pt x="1804" y="116"/>
                    </a:lnTo>
                    <a:lnTo>
                      <a:pt x="1826" y="141"/>
                    </a:lnTo>
                    <a:lnTo>
                      <a:pt x="1847" y="166"/>
                    </a:lnTo>
                    <a:lnTo>
                      <a:pt x="1870" y="193"/>
                    </a:lnTo>
                    <a:lnTo>
                      <a:pt x="1890" y="221"/>
                    </a:lnTo>
                    <a:lnTo>
                      <a:pt x="1910" y="250"/>
                    </a:lnTo>
                    <a:lnTo>
                      <a:pt x="1929" y="279"/>
                    </a:lnTo>
                    <a:lnTo>
                      <a:pt x="1945" y="309"/>
                    </a:lnTo>
                    <a:lnTo>
                      <a:pt x="1958" y="340"/>
                    </a:lnTo>
                    <a:lnTo>
                      <a:pt x="1968" y="370"/>
                    </a:lnTo>
                    <a:lnTo>
                      <a:pt x="1976" y="401"/>
                    </a:lnTo>
                    <a:lnTo>
                      <a:pt x="1983" y="446"/>
                    </a:lnTo>
                    <a:lnTo>
                      <a:pt x="1985" y="488"/>
                    </a:lnTo>
                    <a:lnTo>
                      <a:pt x="1985" y="526"/>
                    </a:lnTo>
                    <a:lnTo>
                      <a:pt x="1980" y="561"/>
                    </a:lnTo>
                    <a:lnTo>
                      <a:pt x="1972" y="593"/>
                    </a:lnTo>
                    <a:lnTo>
                      <a:pt x="1962" y="621"/>
                    </a:lnTo>
                    <a:lnTo>
                      <a:pt x="1948" y="646"/>
                    </a:lnTo>
                    <a:lnTo>
                      <a:pt x="1932" y="669"/>
                    </a:lnTo>
                    <a:lnTo>
                      <a:pt x="1914" y="687"/>
                    </a:lnTo>
                    <a:lnTo>
                      <a:pt x="1892" y="703"/>
                    </a:lnTo>
                    <a:lnTo>
                      <a:pt x="1870" y="716"/>
                    </a:lnTo>
                    <a:lnTo>
                      <a:pt x="1844" y="726"/>
                    </a:lnTo>
                    <a:lnTo>
                      <a:pt x="1838" y="775"/>
                    </a:lnTo>
                    <a:lnTo>
                      <a:pt x="1828" y="825"/>
                    </a:lnTo>
                    <a:lnTo>
                      <a:pt x="1815" y="878"/>
                    </a:lnTo>
                    <a:lnTo>
                      <a:pt x="1804" y="928"/>
                    </a:lnTo>
                    <a:lnTo>
                      <a:pt x="1830" y="899"/>
                    </a:lnTo>
                    <a:lnTo>
                      <a:pt x="1862" y="871"/>
                    </a:lnTo>
                    <a:lnTo>
                      <a:pt x="1901" y="844"/>
                    </a:lnTo>
                    <a:lnTo>
                      <a:pt x="1931" y="826"/>
                    </a:lnTo>
                    <a:lnTo>
                      <a:pt x="1964" y="812"/>
                    </a:lnTo>
                    <a:lnTo>
                      <a:pt x="1999" y="799"/>
                    </a:lnTo>
                    <a:lnTo>
                      <a:pt x="2037" y="790"/>
                    </a:lnTo>
                    <a:lnTo>
                      <a:pt x="2075" y="782"/>
                    </a:lnTo>
                    <a:lnTo>
                      <a:pt x="2114" y="776"/>
                    </a:lnTo>
                    <a:lnTo>
                      <a:pt x="2152" y="773"/>
                    </a:lnTo>
                    <a:lnTo>
                      <a:pt x="2189" y="769"/>
                    </a:lnTo>
                    <a:lnTo>
                      <a:pt x="2226" y="768"/>
                    </a:lnTo>
                    <a:lnTo>
                      <a:pt x="2260" y="768"/>
                    </a:lnTo>
                    <a:lnTo>
                      <a:pt x="2292" y="768"/>
                    </a:lnTo>
                    <a:lnTo>
                      <a:pt x="2320" y="769"/>
                    </a:lnTo>
                    <a:lnTo>
                      <a:pt x="2345" y="770"/>
                    </a:lnTo>
                    <a:lnTo>
                      <a:pt x="2365" y="773"/>
                    </a:lnTo>
                    <a:lnTo>
                      <a:pt x="2381" y="774"/>
                    </a:lnTo>
                    <a:lnTo>
                      <a:pt x="2390" y="775"/>
                    </a:lnTo>
                    <a:lnTo>
                      <a:pt x="2394" y="775"/>
                    </a:lnTo>
                    <a:lnTo>
                      <a:pt x="2393" y="778"/>
                    </a:lnTo>
                    <a:lnTo>
                      <a:pt x="2389" y="788"/>
                    </a:lnTo>
                    <a:lnTo>
                      <a:pt x="2385" y="802"/>
                    </a:lnTo>
                    <a:lnTo>
                      <a:pt x="2379" y="822"/>
                    </a:lnTo>
                    <a:lnTo>
                      <a:pt x="2370" y="844"/>
                    </a:lnTo>
                    <a:lnTo>
                      <a:pt x="2361" y="871"/>
                    </a:lnTo>
                    <a:lnTo>
                      <a:pt x="2349" y="901"/>
                    </a:lnTo>
                    <a:lnTo>
                      <a:pt x="2335" y="932"/>
                    </a:lnTo>
                    <a:lnTo>
                      <a:pt x="2320" y="965"/>
                    </a:lnTo>
                    <a:lnTo>
                      <a:pt x="2303" y="1000"/>
                    </a:lnTo>
                    <a:lnTo>
                      <a:pt x="2285" y="1034"/>
                    </a:lnTo>
                    <a:lnTo>
                      <a:pt x="2264" y="1067"/>
                    </a:lnTo>
                    <a:lnTo>
                      <a:pt x="2243" y="1099"/>
                    </a:lnTo>
                    <a:lnTo>
                      <a:pt x="2219" y="1130"/>
                    </a:lnTo>
                    <a:lnTo>
                      <a:pt x="2195" y="1158"/>
                    </a:lnTo>
                    <a:lnTo>
                      <a:pt x="2168" y="1183"/>
                    </a:lnTo>
                    <a:lnTo>
                      <a:pt x="2140" y="1204"/>
                    </a:lnTo>
                    <a:lnTo>
                      <a:pt x="2099" y="1230"/>
                    </a:lnTo>
                    <a:lnTo>
                      <a:pt x="2059" y="1250"/>
                    </a:lnTo>
                    <a:lnTo>
                      <a:pt x="2021" y="1264"/>
                    </a:lnTo>
                    <a:lnTo>
                      <a:pt x="1984" y="1274"/>
                    </a:lnTo>
                    <a:lnTo>
                      <a:pt x="1950" y="1277"/>
                    </a:lnTo>
                    <a:lnTo>
                      <a:pt x="1918" y="1277"/>
                    </a:lnTo>
                    <a:lnTo>
                      <a:pt x="1889" y="1272"/>
                    </a:lnTo>
                    <a:lnTo>
                      <a:pt x="1861" y="1263"/>
                    </a:lnTo>
                    <a:lnTo>
                      <a:pt x="1836" y="1249"/>
                    </a:lnTo>
                    <a:lnTo>
                      <a:pt x="1813" y="1232"/>
                    </a:lnTo>
                    <a:lnTo>
                      <a:pt x="1793" y="1213"/>
                    </a:lnTo>
                    <a:lnTo>
                      <a:pt x="1775" y="1189"/>
                    </a:lnTo>
                    <a:lnTo>
                      <a:pt x="1769" y="1181"/>
                    </a:lnTo>
                    <a:lnTo>
                      <a:pt x="1765" y="1172"/>
                    </a:lnTo>
                    <a:lnTo>
                      <a:pt x="1764" y="1182"/>
                    </a:lnTo>
                    <a:lnTo>
                      <a:pt x="1763" y="1198"/>
                    </a:lnTo>
                    <a:lnTo>
                      <a:pt x="1763" y="1220"/>
                    </a:lnTo>
                    <a:lnTo>
                      <a:pt x="1762" y="1249"/>
                    </a:lnTo>
                    <a:lnTo>
                      <a:pt x="1762" y="1281"/>
                    </a:lnTo>
                    <a:lnTo>
                      <a:pt x="1761" y="1318"/>
                    </a:lnTo>
                    <a:lnTo>
                      <a:pt x="1760" y="1357"/>
                    </a:lnTo>
                    <a:lnTo>
                      <a:pt x="1760" y="1397"/>
                    </a:lnTo>
                    <a:lnTo>
                      <a:pt x="1759" y="1439"/>
                    </a:lnTo>
                    <a:lnTo>
                      <a:pt x="1775" y="1432"/>
                    </a:lnTo>
                    <a:lnTo>
                      <a:pt x="1792" y="1428"/>
                    </a:lnTo>
                    <a:lnTo>
                      <a:pt x="1811" y="1426"/>
                    </a:lnTo>
                    <a:lnTo>
                      <a:pt x="1833" y="1427"/>
                    </a:lnTo>
                    <a:lnTo>
                      <a:pt x="1868" y="1433"/>
                    </a:lnTo>
                    <a:lnTo>
                      <a:pt x="1901" y="1441"/>
                    </a:lnTo>
                    <a:lnTo>
                      <a:pt x="1932" y="1451"/>
                    </a:lnTo>
                    <a:lnTo>
                      <a:pt x="1963" y="1464"/>
                    </a:lnTo>
                    <a:lnTo>
                      <a:pt x="1993" y="1478"/>
                    </a:lnTo>
                    <a:lnTo>
                      <a:pt x="2024" y="1494"/>
                    </a:lnTo>
                    <a:lnTo>
                      <a:pt x="2055" y="1513"/>
                    </a:lnTo>
                    <a:lnTo>
                      <a:pt x="2088" y="1532"/>
                    </a:lnTo>
                    <a:lnTo>
                      <a:pt x="2122" y="1553"/>
                    </a:lnTo>
                    <a:lnTo>
                      <a:pt x="2160" y="1576"/>
                    </a:lnTo>
                    <a:lnTo>
                      <a:pt x="2199" y="1599"/>
                    </a:lnTo>
                    <a:lnTo>
                      <a:pt x="2242" y="1625"/>
                    </a:lnTo>
                    <a:lnTo>
                      <a:pt x="2289" y="1652"/>
                    </a:lnTo>
                    <a:lnTo>
                      <a:pt x="2339" y="1678"/>
                    </a:lnTo>
                    <a:lnTo>
                      <a:pt x="2396" y="1707"/>
                    </a:lnTo>
                    <a:lnTo>
                      <a:pt x="2458" y="1737"/>
                    </a:lnTo>
                    <a:lnTo>
                      <a:pt x="2525" y="1768"/>
                    </a:lnTo>
                    <a:lnTo>
                      <a:pt x="2599" y="1799"/>
                    </a:lnTo>
                    <a:lnTo>
                      <a:pt x="2695" y="1840"/>
                    </a:lnTo>
                    <a:lnTo>
                      <a:pt x="2784" y="1882"/>
                    </a:lnTo>
                    <a:lnTo>
                      <a:pt x="2865" y="1924"/>
                    </a:lnTo>
                    <a:lnTo>
                      <a:pt x="2940" y="1965"/>
                    </a:lnTo>
                    <a:lnTo>
                      <a:pt x="3009" y="2006"/>
                    </a:lnTo>
                    <a:lnTo>
                      <a:pt x="3073" y="2047"/>
                    </a:lnTo>
                    <a:lnTo>
                      <a:pt x="3131" y="2087"/>
                    </a:lnTo>
                    <a:lnTo>
                      <a:pt x="3185" y="2126"/>
                    </a:lnTo>
                    <a:lnTo>
                      <a:pt x="3233" y="2164"/>
                    </a:lnTo>
                    <a:lnTo>
                      <a:pt x="3279" y="2199"/>
                    </a:lnTo>
                    <a:lnTo>
                      <a:pt x="3320" y="2233"/>
                    </a:lnTo>
                    <a:lnTo>
                      <a:pt x="3358" y="2265"/>
                    </a:lnTo>
                    <a:lnTo>
                      <a:pt x="3394" y="2294"/>
                    </a:lnTo>
                    <a:lnTo>
                      <a:pt x="3428" y="2322"/>
                    </a:lnTo>
                    <a:lnTo>
                      <a:pt x="3459" y="2346"/>
                    </a:lnTo>
                    <a:lnTo>
                      <a:pt x="3490" y="2367"/>
                    </a:lnTo>
                    <a:lnTo>
                      <a:pt x="3518" y="2385"/>
                    </a:lnTo>
                    <a:lnTo>
                      <a:pt x="3518" y="3068"/>
                    </a:lnTo>
                    <a:lnTo>
                      <a:pt x="3478" y="3051"/>
                    </a:lnTo>
                    <a:lnTo>
                      <a:pt x="3433" y="3033"/>
                    </a:lnTo>
                    <a:lnTo>
                      <a:pt x="3385" y="3014"/>
                    </a:lnTo>
                    <a:lnTo>
                      <a:pt x="3334" y="2995"/>
                    </a:lnTo>
                    <a:lnTo>
                      <a:pt x="3282" y="2976"/>
                    </a:lnTo>
                    <a:lnTo>
                      <a:pt x="3229" y="2958"/>
                    </a:lnTo>
                    <a:lnTo>
                      <a:pt x="3174" y="2941"/>
                    </a:lnTo>
                    <a:lnTo>
                      <a:pt x="3120" y="2924"/>
                    </a:lnTo>
                    <a:lnTo>
                      <a:pt x="3066" y="2908"/>
                    </a:lnTo>
                    <a:lnTo>
                      <a:pt x="3014" y="2894"/>
                    </a:lnTo>
                    <a:lnTo>
                      <a:pt x="2962" y="2881"/>
                    </a:lnTo>
                    <a:lnTo>
                      <a:pt x="2915" y="2870"/>
                    </a:lnTo>
                    <a:lnTo>
                      <a:pt x="2871" y="2862"/>
                    </a:lnTo>
                    <a:lnTo>
                      <a:pt x="2830" y="2856"/>
                    </a:lnTo>
                    <a:lnTo>
                      <a:pt x="2794" y="2852"/>
                    </a:lnTo>
                    <a:lnTo>
                      <a:pt x="2769" y="2852"/>
                    </a:lnTo>
                    <a:lnTo>
                      <a:pt x="2739" y="2853"/>
                    </a:lnTo>
                    <a:lnTo>
                      <a:pt x="2703" y="2854"/>
                    </a:lnTo>
                    <a:lnTo>
                      <a:pt x="2662" y="2857"/>
                    </a:lnTo>
                    <a:lnTo>
                      <a:pt x="2617" y="2862"/>
                    </a:lnTo>
                    <a:lnTo>
                      <a:pt x="2568" y="2866"/>
                    </a:lnTo>
                    <a:lnTo>
                      <a:pt x="2516" y="2870"/>
                    </a:lnTo>
                    <a:lnTo>
                      <a:pt x="2460" y="2876"/>
                    </a:lnTo>
                    <a:lnTo>
                      <a:pt x="2403" y="2882"/>
                    </a:lnTo>
                    <a:lnTo>
                      <a:pt x="2343" y="2887"/>
                    </a:lnTo>
                    <a:lnTo>
                      <a:pt x="2283" y="2894"/>
                    </a:lnTo>
                    <a:lnTo>
                      <a:pt x="2222" y="2900"/>
                    </a:lnTo>
                    <a:lnTo>
                      <a:pt x="2160" y="2906"/>
                    </a:lnTo>
                    <a:lnTo>
                      <a:pt x="2099" y="2911"/>
                    </a:lnTo>
                    <a:lnTo>
                      <a:pt x="2038" y="2915"/>
                    </a:lnTo>
                    <a:lnTo>
                      <a:pt x="1979" y="2919"/>
                    </a:lnTo>
                    <a:lnTo>
                      <a:pt x="1921" y="2923"/>
                    </a:lnTo>
                    <a:lnTo>
                      <a:pt x="1866" y="2926"/>
                    </a:lnTo>
                    <a:lnTo>
                      <a:pt x="1814" y="2927"/>
                    </a:lnTo>
                    <a:lnTo>
                      <a:pt x="1765" y="2927"/>
                    </a:lnTo>
                    <a:lnTo>
                      <a:pt x="1720" y="2926"/>
                    </a:lnTo>
                    <a:lnTo>
                      <a:pt x="1681" y="2924"/>
                    </a:lnTo>
                    <a:lnTo>
                      <a:pt x="1645" y="2919"/>
                    </a:lnTo>
                    <a:lnTo>
                      <a:pt x="1615" y="2914"/>
                    </a:lnTo>
                    <a:lnTo>
                      <a:pt x="1596" y="2908"/>
                    </a:lnTo>
                    <a:lnTo>
                      <a:pt x="1574" y="2898"/>
                    </a:lnTo>
                    <a:lnTo>
                      <a:pt x="1547" y="2885"/>
                    </a:lnTo>
                    <a:lnTo>
                      <a:pt x="1516" y="2868"/>
                    </a:lnTo>
                    <a:lnTo>
                      <a:pt x="1483" y="2849"/>
                    </a:lnTo>
                    <a:lnTo>
                      <a:pt x="1445" y="2826"/>
                    </a:lnTo>
                    <a:lnTo>
                      <a:pt x="1405" y="2802"/>
                    </a:lnTo>
                    <a:lnTo>
                      <a:pt x="1362" y="2774"/>
                    </a:lnTo>
                    <a:lnTo>
                      <a:pt x="1316" y="2744"/>
                    </a:lnTo>
                    <a:lnTo>
                      <a:pt x="1269" y="2713"/>
                    </a:lnTo>
                    <a:lnTo>
                      <a:pt x="1220" y="2679"/>
                    </a:lnTo>
                    <a:lnTo>
                      <a:pt x="1169" y="2644"/>
                    </a:lnTo>
                    <a:lnTo>
                      <a:pt x="1116" y="2608"/>
                    </a:lnTo>
                    <a:lnTo>
                      <a:pt x="1063" y="2570"/>
                    </a:lnTo>
                    <a:lnTo>
                      <a:pt x="1008" y="2532"/>
                    </a:lnTo>
                    <a:lnTo>
                      <a:pt x="953" y="2493"/>
                    </a:lnTo>
                    <a:lnTo>
                      <a:pt x="897" y="2454"/>
                    </a:lnTo>
                    <a:lnTo>
                      <a:pt x="842" y="2414"/>
                    </a:lnTo>
                    <a:lnTo>
                      <a:pt x="787" y="2374"/>
                    </a:lnTo>
                    <a:lnTo>
                      <a:pt x="732" y="2335"/>
                    </a:lnTo>
                    <a:lnTo>
                      <a:pt x="678" y="2295"/>
                    </a:lnTo>
                    <a:lnTo>
                      <a:pt x="624" y="2258"/>
                    </a:lnTo>
                    <a:lnTo>
                      <a:pt x="573" y="2219"/>
                    </a:lnTo>
                    <a:lnTo>
                      <a:pt x="523" y="2183"/>
                    </a:lnTo>
                    <a:lnTo>
                      <a:pt x="475" y="2149"/>
                    </a:lnTo>
                    <a:lnTo>
                      <a:pt x="428" y="2114"/>
                    </a:lnTo>
                    <a:lnTo>
                      <a:pt x="384" y="2082"/>
                    </a:lnTo>
                    <a:lnTo>
                      <a:pt x="342" y="2052"/>
                    </a:lnTo>
                    <a:lnTo>
                      <a:pt x="304" y="2024"/>
                    </a:lnTo>
                    <a:lnTo>
                      <a:pt x="268" y="1999"/>
                    </a:lnTo>
                    <a:lnTo>
                      <a:pt x="236" y="1976"/>
                    </a:lnTo>
                    <a:lnTo>
                      <a:pt x="207" y="1956"/>
                    </a:lnTo>
                    <a:lnTo>
                      <a:pt x="164" y="1925"/>
                    </a:lnTo>
                    <a:lnTo>
                      <a:pt x="126" y="1895"/>
                    </a:lnTo>
                    <a:lnTo>
                      <a:pt x="93" y="1867"/>
                    </a:lnTo>
                    <a:lnTo>
                      <a:pt x="66" y="1840"/>
                    </a:lnTo>
                    <a:lnTo>
                      <a:pt x="44" y="1817"/>
                    </a:lnTo>
                    <a:lnTo>
                      <a:pt x="27" y="1793"/>
                    </a:lnTo>
                    <a:lnTo>
                      <a:pt x="14" y="1773"/>
                    </a:lnTo>
                    <a:lnTo>
                      <a:pt x="5" y="1752"/>
                    </a:lnTo>
                    <a:lnTo>
                      <a:pt x="1" y="1735"/>
                    </a:lnTo>
                    <a:lnTo>
                      <a:pt x="0" y="1719"/>
                    </a:lnTo>
                    <a:lnTo>
                      <a:pt x="3" y="1704"/>
                    </a:lnTo>
                    <a:lnTo>
                      <a:pt x="9" y="1691"/>
                    </a:lnTo>
                    <a:lnTo>
                      <a:pt x="17" y="1680"/>
                    </a:lnTo>
                    <a:lnTo>
                      <a:pt x="29" y="1669"/>
                    </a:lnTo>
                    <a:lnTo>
                      <a:pt x="43" y="1660"/>
                    </a:lnTo>
                    <a:lnTo>
                      <a:pt x="59" y="1653"/>
                    </a:lnTo>
                    <a:lnTo>
                      <a:pt x="77" y="1646"/>
                    </a:lnTo>
                    <a:lnTo>
                      <a:pt x="96" y="1641"/>
                    </a:lnTo>
                    <a:lnTo>
                      <a:pt x="118" y="1638"/>
                    </a:lnTo>
                    <a:lnTo>
                      <a:pt x="140" y="1636"/>
                    </a:lnTo>
                    <a:lnTo>
                      <a:pt x="163" y="1635"/>
                    </a:lnTo>
                    <a:lnTo>
                      <a:pt x="186" y="1635"/>
                    </a:lnTo>
                    <a:lnTo>
                      <a:pt x="211" y="1636"/>
                    </a:lnTo>
                    <a:lnTo>
                      <a:pt x="234" y="1638"/>
                    </a:lnTo>
                    <a:lnTo>
                      <a:pt x="258" y="1641"/>
                    </a:lnTo>
                    <a:lnTo>
                      <a:pt x="281" y="1645"/>
                    </a:lnTo>
                    <a:lnTo>
                      <a:pt x="304" y="1650"/>
                    </a:lnTo>
                    <a:lnTo>
                      <a:pt x="325" y="1656"/>
                    </a:lnTo>
                    <a:lnTo>
                      <a:pt x="345" y="1663"/>
                    </a:lnTo>
                    <a:lnTo>
                      <a:pt x="370" y="1673"/>
                    </a:lnTo>
                    <a:lnTo>
                      <a:pt x="397" y="1685"/>
                    </a:lnTo>
                    <a:lnTo>
                      <a:pt x="428" y="1699"/>
                    </a:lnTo>
                    <a:lnTo>
                      <a:pt x="461" y="1714"/>
                    </a:lnTo>
                    <a:lnTo>
                      <a:pt x="496" y="1731"/>
                    </a:lnTo>
                    <a:lnTo>
                      <a:pt x="533" y="1750"/>
                    </a:lnTo>
                    <a:lnTo>
                      <a:pt x="572" y="1769"/>
                    </a:lnTo>
                    <a:lnTo>
                      <a:pt x="613" y="1790"/>
                    </a:lnTo>
                    <a:lnTo>
                      <a:pt x="654" y="1811"/>
                    </a:lnTo>
                    <a:lnTo>
                      <a:pt x="696" y="1834"/>
                    </a:lnTo>
                    <a:lnTo>
                      <a:pt x="738" y="1855"/>
                    </a:lnTo>
                    <a:lnTo>
                      <a:pt x="779" y="1878"/>
                    </a:lnTo>
                    <a:lnTo>
                      <a:pt x="821" y="1900"/>
                    </a:lnTo>
                    <a:lnTo>
                      <a:pt x="862" y="1922"/>
                    </a:lnTo>
                    <a:lnTo>
                      <a:pt x="901" y="1943"/>
                    </a:lnTo>
                    <a:lnTo>
                      <a:pt x="939" y="1963"/>
                    </a:lnTo>
                    <a:lnTo>
                      <a:pt x="975" y="1984"/>
                    </a:lnTo>
                    <a:lnTo>
                      <a:pt x="1008" y="2002"/>
                    </a:lnTo>
                    <a:lnTo>
                      <a:pt x="1039" y="2019"/>
                    </a:lnTo>
                    <a:lnTo>
                      <a:pt x="1068" y="2034"/>
                    </a:lnTo>
                    <a:lnTo>
                      <a:pt x="1093" y="2048"/>
                    </a:lnTo>
                    <a:lnTo>
                      <a:pt x="1113" y="2060"/>
                    </a:lnTo>
                    <a:lnTo>
                      <a:pt x="1130" y="2068"/>
                    </a:lnTo>
                    <a:lnTo>
                      <a:pt x="1143" y="2076"/>
                    </a:lnTo>
                    <a:lnTo>
                      <a:pt x="1150" y="2080"/>
                    </a:lnTo>
                    <a:lnTo>
                      <a:pt x="1154" y="2081"/>
                    </a:lnTo>
                    <a:lnTo>
                      <a:pt x="1154" y="2050"/>
                    </a:lnTo>
                    <a:lnTo>
                      <a:pt x="1156" y="2015"/>
                    </a:lnTo>
                    <a:lnTo>
                      <a:pt x="1161" y="1977"/>
                    </a:lnTo>
                    <a:lnTo>
                      <a:pt x="1170" y="1938"/>
                    </a:lnTo>
                    <a:lnTo>
                      <a:pt x="1182" y="1895"/>
                    </a:lnTo>
                    <a:lnTo>
                      <a:pt x="1201" y="1851"/>
                    </a:lnTo>
                    <a:lnTo>
                      <a:pt x="1224" y="1806"/>
                    </a:lnTo>
                    <a:lnTo>
                      <a:pt x="1226" y="1804"/>
                    </a:lnTo>
                    <a:lnTo>
                      <a:pt x="1231" y="1797"/>
                    </a:lnTo>
                    <a:lnTo>
                      <a:pt x="1238" y="1787"/>
                    </a:lnTo>
                    <a:lnTo>
                      <a:pt x="1249" y="1774"/>
                    </a:lnTo>
                    <a:lnTo>
                      <a:pt x="1260" y="1757"/>
                    </a:lnTo>
                    <a:lnTo>
                      <a:pt x="1275" y="1737"/>
                    </a:lnTo>
                    <a:lnTo>
                      <a:pt x="1293" y="1716"/>
                    </a:lnTo>
                    <a:lnTo>
                      <a:pt x="1311" y="1693"/>
                    </a:lnTo>
                    <a:lnTo>
                      <a:pt x="1330" y="1669"/>
                    </a:lnTo>
                    <a:lnTo>
                      <a:pt x="1350" y="1643"/>
                    </a:lnTo>
                    <a:lnTo>
                      <a:pt x="1373" y="1617"/>
                    </a:lnTo>
                    <a:lnTo>
                      <a:pt x="1395" y="1592"/>
                    </a:lnTo>
                    <a:lnTo>
                      <a:pt x="1419" y="1567"/>
                    </a:lnTo>
                    <a:lnTo>
                      <a:pt x="1441" y="1542"/>
                    </a:lnTo>
                    <a:lnTo>
                      <a:pt x="1465" y="1519"/>
                    </a:lnTo>
                    <a:lnTo>
                      <a:pt x="1488" y="1498"/>
                    </a:lnTo>
                    <a:lnTo>
                      <a:pt x="1511" y="1478"/>
                    </a:lnTo>
                    <a:lnTo>
                      <a:pt x="1532" y="1461"/>
                    </a:lnTo>
                    <a:lnTo>
                      <a:pt x="1553" y="1447"/>
                    </a:lnTo>
                    <a:lnTo>
                      <a:pt x="1574" y="1436"/>
                    </a:lnTo>
                    <a:lnTo>
                      <a:pt x="1592" y="1429"/>
                    </a:lnTo>
                    <a:lnTo>
                      <a:pt x="1609" y="1426"/>
                    </a:lnTo>
                    <a:lnTo>
                      <a:pt x="1611" y="1426"/>
                    </a:lnTo>
                    <a:lnTo>
                      <a:pt x="1618" y="1426"/>
                    </a:lnTo>
                    <a:lnTo>
                      <a:pt x="1627" y="1427"/>
                    </a:lnTo>
                    <a:lnTo>
                      <a:pt x="1639" y="1430"/>
                    </a:lnTo>
                    <a:lnTo>
                      <a:pt x="1651" y="1434"/>
                    </a:lnTo>
                    <a:lnTo>
                      <a:pt x="1664" y="1443"/>
                    </a:lnTo>
                    <a:lnTo>
                      <a:pt x="1675" y="1455"/>
                    </a:lnTo>
                    <a:lnTo>
                      <a:pt x="1675" y="1417"/>
                    </a:lnTo>
                    <a:lnTo>
                      <a:pt x="1676" y="1380"/>
                    </a:lnTo>
                    <a:lnTo>
                      <a:pt x="1677" y="1342"/>
                    </a:lnTo>
                    <a:lnTo>
                      <a:pt x="1677" y="1307"/>
                    </a:lnTo>
                    <a:lnTo>
                      <a:pt x="1678" y="1274"/>
                    </a:lnTo>
                    <a:lnTo>
                      <a:pt x="1680" y="1244"/>
                    </a:lnTo>
                    <a:lnTo>
                      <a:pt x="1680" y="1218"/>
                    </a:lnTo>
                    <a:lnTo>
                      <a:pt x="1681" y="1198"/>
                    </a:lnTo>
                    <a:lnTo>
                      <a:pt x="1681" y="1183"/>
                    </a:lnTo>
                    <a:lnTo>
                      <a:pt x="1681" y="1174"/>
                    </a:lnTo>
                    <a:lnTo>
                      <a:pt x="1680" y="1176"/>
                    </a:lnTo>
                    <a:lnTo>
                      <a:pt x="1654" y="1196"/>
                    </a:lnTo>
                    <a:lnTo>
                      <a:pt x="1626" y="1211"/>
                    </a:lnTo>
                    <a:lnTo>
                      <a:pt x="1597" y="1221"/>
                    </a:lnTo>
                    <a:lnTo>
                      <a:pt x="1566" y="1227"/>
                    </a:lnTo>
                    <a:lnTo>
                      <a:pt x="1534" y="1227"/>
                    </a:lnTo>
                    <a:lnTo>
                      <a:pt x="1501" y="1220"/>
                    </a:lnTo>
                    <a:lnTo>
                      <a:pt x="1466" y="1208"/>
                    </a:lnTo>
                    <a:lnTo>
                      <a:pt x="1430" y="1191"/>
                    </a:lnTo>
                    <a:lnTo>
                      <a:pt x="1395" y="1167"/>
                    </a:lnTo>
                    <a:lnTo>
                      <a:pt x="1359" y="1135"/>
                    </a:lnTo>
                    <a:lnTo>
                      <a:pt x="1321" y="1096"/>
                    </a:lnTo>
                    <a:lnTo>
                      <a:pt x="1299" y="1067"/>
                    </a:lnTo>
                    <a:lnTo>
                      <a:pt x="1279" y="1034"/>
                    </a:lnTo>
                    <a:lnTo>
                      <a:pt x="1262" y="997"/>
                    </a:lnTo>
                    <a:lnTo>
                      <a:pt x="1247" y="959"/>
                    </a:lnTo>
                    <a:lnTo>
                      <a:pt x="1234" y="919"/>
                    </a:lnTo>
                    <a:lnTo>
                      <a:pt x="1223" y="880"/>
                    </a:lnTo>
                    <a:lnTo>
                      <a:pt x="1214" y="840"/>
                    </a:lnTo>
                    <a:lnTo>
                      <a:pt x="1207" y="802"/>
                    </a:lnTo>
                    <a:lnTo>
                      <a:pt x="1201" y="764"/>
                    </a:lnTo>
                    <a:lnTo>
                      <a:pt x="1196" y="729"/>
                    </a:lnTo>
                    <a:lnTo>
                      <a:pt x="1193" y="698"/>
                    </a:lnTo>
                    <a:lnTo>
                      <a:pt x="1191" y="671"/>
                    </a:lnTo>
                    <a:lnTo>
                      <a:pt x="1190" y="647"/>
                    </a:lnTo>
                    <a:lnTo>
                      <a:pt x="1189" y="630"/>
                    </a:lnTo>
                    <a:lnTo>
                      <a:pt x="1189" y="620"/>
                    </a:lnTo>
                    <a:lnTo>
                      <a:pt x="1189" y="616"/>
                    </a:lnTo>
                    <a:lnTo>
                      <a:pt x="1192" y="616"/>
                    </a:lnTo>
                    <a:lnTo>
                      <a:pt x="1202" y="618"/>
                    </a:lnTo>
                    <a:lnTo>
                      <a:pt x="1217" y="621"/>
                    </a:lnTo>
                    <a:lnTo>
                      <a:pt x="1236" y="625"/>
                    </a:lnTo>
                    <a:lnTo>
                      <a:pt x="1260" y="630"/>
                    </a:lnTo>
                    <a:lnTo>
                      <a:pt x="1288" y="637"/>
                    </a:lnTo>
                    <a:lnTo>
                      <a:pt x="1319" y="644"/>
                    </a:lnTo>
                    <a:lnTo>
                      <a:pt x="1352" y="653"/>
                    </a:lnTo>
                    <a:lnTo>
                      <a:pt x="1387" y="663"/>
                    </a:lnTo>
                    <a:lnTo>
                      <a:pt x="1423" y="676"/>
                    </a:lnTo>
                    <a:lnTo>
                      <a:pt x="1458" y="690"/>
                    </a:lnTo>
                    <a:lnTo>
                      <a:pt x="1495" y="705"/>
                    </a:lnTo>
                    <a:lnTo>
                      <a:pt x="1530" y="722"/>
                    </a:lnTo>
                    <a:lnTo>
                      <a:pt x="1563" y="742"/>
                    </a:lnTo>
                    <a:lnTo>
                      <a:pt x="1594" y="763"/>
                    </a:lnTo>
                    <a:lnTo>
                      <a:pt x="1622" y="785"/>
                    </a:lnTo>
                    <a:lnTo>
                      <a:pt x="1646" y="811"/>
                    </a:lnTo>
                    <a:lnTo>
                      <a:pt x="1676" y="848"/>
                    </a:lnTo>
                    <a:lnTo>
                      <a:pt x="1701" y="884"/>
                    </a:lnTo>
                    <a:lnTo>
                      <a:pt x="1720" y="919"/>
                    </a:lnTo>
                    <a:lnTo>
                      <a:pt x="1735" y="857"/>
                    </a:lnTo>
                    <a:lnTo>
                      <a:pt x="1746" y="813"/>
                    </a:lnTo>
                    <a:lnTo>
                      <a:pt x="1754" y="774"/>
                    </a:lnTo>
                    <a:lnTo>
                      <a:pt x="1760" y="735"/>
                    </a:lnTo>
                    <a:lnTo>
                      <a:pt x="1732" y="731"/>
                    </a:lnTo>
                    <a:lnTo>
                      <a:pt x="1705" y="721"/>
                    </a:lnTo>
                    <a:lnTo>
                      <a:pt x="1680" y="708"/>
                    </a:lnTo>
                    <a:lnTo>
                      <a:pt x="1655" y="690"/>
                    </a:lnTo>
                    <a:lnTo>
                      <a:pt x="1633" y="668"/>
                    </a:lnTo>
                    <a:lnTo>
                      <a:pt x="1611" y="641"/>
                    </a:lnTo>
                    <a:lnTo>
                      <a:pt x="1592" y="609"/>
                    </a:lnTo>
                    <a:lnTo>
                      <a:pt x="1576" y="571"/>
                    </a:lnTo>
                    <a:lnTo>
                      <a:pt x="1562" y="529"/>
                    </a:lnTo>
                    <a:lnTo>
                      <a:pt x="1551" y="481"/>
                    </a:lnTo>
                    <a:lnTo>
                      <a:pt x="1547" y="448"/>
                    </a:lnTo>
                    <a:lnTo>
                      <a:pt x="1546" y="414"/>
                    </a:lnTo>
                    <a:lnTo>
                      <a:pt x="1548" y="379"/>
                    </a:lnTo>
                    <a:lnTo>
                      <a:pt x="1553" y="343"/>
                    </a:lnTo>
                    <a:lnTo>
                      <a:pt x="1560" y="307"/>
                    </a:lnTo>
                    <a:lnTo>
                      <a:pt x="1568" y="270"/>
                    </a:lnTo>
                    <a:lnTo>
                      <a:pt x="1579" y="235"/>
                    </a:lnTo>
                    <a:lnTo>
                      <a:pt x="1590" y="201"/>
                    </a:lnTo>
                    <a:lnTo>
                      <a:pt x="1603" y="169"/>
                    </a:lnTo>
                    <a:lnTo>
                      <a:pt x="1614" y="138"/>
                    </a:lnTo>
                    <a:lnTo>
                      <a:pt x="1627" y="109"/>
                    </a:lnTo>
                    <a:lnTo>
                      <a:pt x="1639" y="82"/>
                    </a:lnTo>
                    <a:lnTo>
                      <a:pt x="1650" y="58"/>
                    </a:lnTo>
                    <a:lnTo>
                      <a:pt x="1660" y="38"/>
                    </a:lnTo>
                    <a:lnTo>
                      <a:pt x="1669" y="22"/>
                    </a:lnTo>
                    <a:lnTo>
                      <a:pt x="1675" y="10"/>
                    </a:lnTo>
                    <a:lnTo>
                      <a:pt x="1680" y="3"/>
                    </a:lnTo>
                    <a:lnTo>
                      <a:pt x="168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C41781-44A4-B09A-17F1-E263797F8BE8}"/>
                </a:ext>
              </a:extLst>
            </p:cNvPr>
            <p:cNvSpPr txBox="1"/>
            <p:nvPr/>
          </p:nvSpPr>
          <p:spPr>
            <a:xfrm>
              <a:off x="3974128" y="4873858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Baseline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B12E5B-D3C7-14BD-7249-E5D6057505B7}"/>
              </a:ext>
            </a:extLst>
          </p:cNvPr>
          <p:cNvGrpSpPr/>
          <p:nvPr/>
        </p:nvGrpSpPr>
        <p:grpSpPr>
          <a:xfrm>
            <a:off x="5924215" y="3044535"/>
            <a:ext cx="1385320" cy="1761952"/>
            <a:chOff x="5924215" y="3044535"/>
            <a:chExt cx="1385320" cy="1761952"/>
          </a:xfrm>
        </p:grpSpPr>
        <p:grpSp>
          <p:nvGrpSpPr>
            <p:cNvPr id="56" name="Group 55"/>
            <p:cNvGrpSpPr/>
            <p:nvPr/>
          </p:nvGrpSpPr>
          <p:grpSpPr>
            <a:xfrm>
              <a:off x="5975259" y="3044535"/>
              <a:ext cx="1295266" cy="1295266"/>
              <a:chOff x="6184582" y="2487427"/>
              <a:chExt cx="1295266" cy="1295266"/>
            </a:xfrm>
          </p:grpSpPr>
          <p:sp>
            <p:nvSpPr>
              <p:cNvPr id="19" name="Oval 195"/>
              <p:cNvSpPr>
                <a:spLocks noChangeArrowheads="1"/>
              </p:cNvSpPr>
              <p:nvPr/>
            </p:nvSpPr>
            <p:spPr bwMode="auto">
              <a:xfrm>
                <a:off x="6184582" y="2487427"/>
                <a:ext cx="1295266" cy="129526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6"/>
              <p:cNvSpPr>
                <a:spLocks noChangeArrowheads="1"/>
              </p:cNvSpPr>
              <p:nvPr/>
            </p:nvSpPr>
            <p:spPr bwMode="auto">
              <a:xfrm>
                <a:off x="6327931" y="2629070"/>
                <a:ext cx="1008567" cy="10102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sx="102000" sy="102000" algn="t" rotWithShape="0">
                  <a:schemeClr val="accent4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16"/>
              <p:cNvSpPr>
                <a:spLocks noEditPoints="1"/>
              </p:cNvSpPr>
              <p:nvPr/>
            </p:nvSpPr>
            <p:spPr bwMode="auto">
              <a:xfrm>
                <a:off x="6582517" y="2907193"/>
                <a:ext cx="487363" cy="454025"/>
              </a:xfrm>
              <a:custGeom>
                <a:avLst/>
                <a:gdLst>
                  <a:gd name="T0" fmla="*/ 1300 w 3380"/>
                  <a:gd name="T1" fmla="*/ 2456 h 3151"/>
                  <a:gd name="T2" fmla="*/ 188 w 3380"/>
                  <a:gd name="T3" fmla="*/ 1764 h 3151"/>
                  <a:gd name="T4" fmla="*/ 686 w 3380"/>
                  <a:gd name="T5" fmla="*/ 2592 h 3151"/>
                  <a:gd name="T6" fmla="*/ 1690 w 3380"/>
                  <a:gd name="T7" fmla="*/ 2918 h 3151"/>
                  <a:gd name="T8" fmla="*/ 1114 w 3380"/>
                  <a:gd name="T9" fmla="*/ 2985 h 3151"/>
                  <a:gd name="T10" fmla="*/ 165 w 3380"/>
                  <a:gd name="T11" fmla="*/ 2152 h 3151"/>
                  <a:gd name="T12" fmla="*/ 63 w 3380"/>
                  <a:gd name="T13" fmla="*/ 1803 h 3151"/>
                  <a:gd name="T14" fmla="*/ 569 w 3380"/>
                  <a:gd name="T15" fmla="*/ 1667 h 3151"/>
                  <a:gd name="T16" fmla="*/ 621 w 3380"/>
                  <a:gd name="T17" fmla="*/ 1193 h 3151"/>
                  <a:gd name="T18" fmla="*/ 2387 w 3380"/>
                  <a:gd name="T19" fmla="*/ 1389 h 3151"/>
                  <a:gd name="T20" fmla="*/ 2271 w 3380"/>
                  <a:gd name="T21" fmla="*/ 1965 h 3151"/>
                  <a:gd name="T22" fmla="*/ 1902 w 3380"/>
                  <a:gd name="T23" fmla="*/ 2055 h 3151"/>
                  <a:gd name="T24" fmla="*/ 1664 w 3380"/>
                  <a:gd name="T25" fmla="*/ 1685 h 3151"/>
                  <a:gd name="T26" fmla="*/ 1605 w 3380"/>
                  <a:gd name="T27" fmla="*/ 1896 h 3151"/>
                  <a:gd name="T28" fmla="*/ 1871 w 3380"/>
                  <a:gd name="T29" fmla="*/ 2521 h 3151"/>
                  <a:gd name="T30" fmla="*/ 2087 w 3380"/>
                  <a:gd name="T31" fmla="*/ 2964 h 3151"/>
                  <a:gd name="T32" fmla="*/ 2954 w 3380"/>
                  <a:gd name="T33" fmla="*/ 2854 h 3151"/>
                  <a:gd name="T34" fmla="*/ 3228 w 3380"/>
                  <a:gd name="T35" fmla="*/ 1849 h 3151"/>
                  <a:gd name="T36" fmla="*/ 3072 w 3380"/>
                  <a:gd name="T37" fmla="*/ 1727 h 3151"/>
                  <a:gd name="T38" fmla="*/ 2843 w 3380"/>
                  <a:gd name="T39" fmla="*/ 2116 h 3151"/>
                  <a:gd name="T40" fmla="*/ 2953 w 3380"/>
                  <a:gd name="T41" fmla="*/ 1512 h 3151"/>
                  <a:gd name="T42" fmla="*/ 2789 w 3380"/>
                  <a:gd name="T43" fmla="*/ 1202 h 3151"/>
                  <a:gd name="T44" fmla="*/ 2687 w 3380"/>
                  <a:gd name="T45" fmla="*/ 1888 h 3151"/>
                  <a:gd name="T46" fmla="*/ 2501 w 3380"/>
                  <a:gd name="T47" fmla="*/ 2004 h 3151"/>
                  <a:gd name="T48" fmla="*/ 2602 w 3380"/>
                  <a:gd name="T49" fmla="*/ 1206 h 3151"/>
                  <a:gd name="T50" fmla="*/ 2734 w 3380"/>
                  <a:gd name="T51" fmla="*/ 1019 h 3151"/>
                  <a:gd name="T52" fmla="*/ 3082 w 3380"/>
                  <a:gd name="T53" fmla="*/ 1394 h 3151"/>
                  <a:gd name="T54" fmla="*/ 3336 w 3380"/>
                  <a:gd name="T55" fmla="*/ 1649 h 3151"/>
                  <a:gd name="T56" fmla="*/ 3237 w 3380"/>
                  <a:gd name="T57" fmla="*/ 2494 h 3151"/>
                  <a:gd name="T58" fmla="*/ 2891 w 3380"/>
                  <a:gd name="T59" fmla="*/ 3151 h 3151"/>
                  <a:gd name="T60" fmla="*/ 1911 w 3380"/>
                  <a:gd name="T61" fmla="*/ 2838 h 3151"/>
                  <a:gd name="T62" fmla="*/ 1610 w 3380"/>
                  <a:gd name="T63" fmla="*/ 2329 h 3151"/>
                  <a:gd name="T64" fmla="*/ 1436 w 3380"/>
                  <a:gd name="T65" fmla="*/ 1818 h 3151"/>
                  <a:gd name="T66" fmla="*/ 1738 w 3380"/>
                  <a:gd name="T67" fmla="*/ 1549 h 3151"/>
                  <a:gd name="T68" fmla="*/ 2042 w 3380"/>
                  <a:gd name="T69" fmla="*/ 1994 h 3151"/>
                  <a:gd name="T70" fmla="*/ 2219 w 3380"/>
                  <a:gd name="T71" fmla="*/ 1561 h 3151"/>
                  <a:gd name="T72" fmla="*/ 2373 w 3380"/>
                  <a:gd name="T73" fmla="*/ 966 h 3151"/>
                  <a:gd name="T74" fmla="*/ 763 w 3380"/>
                  <a:gd name="T75" fmla="*/ 934 h 3151"/>
                  <a:gd name="T76" fmla="*/ 1293 w 3380"/>
                  <a:gd name="T77" fmla="*/ 571 h 3151"/>
                  <a:gd name="T78" fmla="*/ 1269 w 3380"/>
                  <a:gd name="T79" fmla="*/ 1094 h 3151"/>
                  <a:gd name="T80" fmla="*/ 1734 w 3380"/>
                  <a:gd name="T81" fmla="*/ 686 h 3151"/>
                  <a:gd name="T82" fmla="*/ 2036 w 3380"/>
                  <a:gd name="T83" fmla="*/ 482 h 3151"/>
                  <a:gd name="T84" fmla="*/ 2298 w 3380"/>
                  <a:gd name="T85" fmla="*/ 831 h 3151"/>
                  <a:gd name="T86" fmla="*/ 1983 w 3380"/>
                  <a:gd name="T87" fmla="*/ 927 h 3151"/>
                  <a:gd name="T88" fmla="*/ 1924 w 3380"/>
                  <a:gd name="T89" fmla="*/ 1498 h 3151"/>
                  <a:gd name="T90" fmla="*/ 1234 w 3380"/>
                  <a:gd name="T91" fmla="*/ 1619 h 3151"/>
                  <a:gd name="T92" fmla="*/ 1511 w 3380"/>
                  <a:gd name="T93" fmla="*/ 2512 h 3151"/>
                  <a:gd name="T94" fmla="*/ 1567 w 3380"/>
                  <a:gd name="T95" fmla="*/ 2643 h 3151"/>
                  <a:gd name="T96" fmla="*/ 1012 w 3380"/>
                  <a:gd name="T97" fmla="*/ 2549 h 3151"/>
                  <a:gd name="T98" fmla="*/ 410 w 3380"/>
                  <a:gd name="T99" fmla="*/ 1537 h 3151"/>
                  <a:gd name="T100" fmla="*/ 1007 w 3380"/>
                  <a:gd name="T101" fmla="*/ 528 h 3151"/>
                  <a:gd name="T102" fmla="*/ 2153 w 3380"/>
                  <a:gd name="T103" fmla="*/ 118 h 3151"/>
                  <a:gd name="T104" fmla="*/ 2786 w 3380"/>
                  <a:gd name="T105" fmla="*/ 159 h 3151"/>
                  <a:gd name="T106" fmla="*/ 2769 w 3380"/>
                  <a:gd name="T107" fmla="*/ 745 h 3151"/>
                  <a:gd name="T108" fmla="*/ 2628 w 3380"/>
                  <a:gd name="T109" fmla="*/ 651 h 3151"/>
                  <a:gd name="T110" fmla="*/ 1535 w 3380"/>
                  <a:gd name="T111" fmla="*/ 150 h 3151"/>
                  <a:gd name="T112" fmla="*/ 418 w 3380"/>
                  <a:gd name="T113" fmla="*/ 756 h 3151"/>
                  <a:gd name="T114" fmla="*/ 110 w 3380"/>
                  <a:gd name="T115" fmla="*/ 1398 h 3151"/>
                  <a:gd name="T116" fmla="*/ 384 w 3380"/>
                  <a:gd name="T117" fmla="*/ 552 h 3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80" h="3151">
                    <a:moveTo>
                      <a:pt x="629" y="1903"/>
                    </a:moveTo>
                    <a:lnTo>
                      <a:pt x="659" y="1971"/>
                    </a:lnTo>
                    <a:lnTo>
                      <a:pt x="694" y="2037"/>
                    </a:lnTo>
                    <a:lnTo>
                      <a:pt x="733" y="2100"/>
                    </a:lnTo>
                    <a:lnTo>
                      <a:pt x="777" y="2159"/>
                    </a:lnTo>
                    <a:lnTo>
                      <a:pt x="825" y="2216"/>
                    </a:lnTo>
                    <a:lnTo>
                      <a:pt x="877" y="2268"/>
                    </a:lnTo>
                    <a:lnTo>
                      <a:pt x="932" y="2316"/>
                    </a:lnTo>
                    <a:lnTo>
                      <a:pt x="992" y="2361"/>
                    </a:lnTo>
                    <a:lnTo>
                      <a:pt x="1054" y="2401"/>
                    </a:lnTo>
                    <a:lnTo>
                      <a:pt x="1119" y="2437"/>
                    </a:lnTo>
                    <a:lnTo>
                      <a:pt x="1188" y="2467"/>
                    </a:lnTo>
                    <a:lnTo>
                      <a:pt x="1259" y="2493"/>
                    </a:lnTo>
                    <a:lnTo>
                      <a:pt x="1332" y="2513"/>
                    </a:lnTo>
                    <a:lnTo>
                      <a:pt x="1300" y="2456"/>
                    </a:lnTo>
                    <a:lnTo>
                      <a:pt x="1269" y="2394"/>
                    </a:lnTo>
                    <a:lnTo>
                      <a:pt x="1239" y="2325"/>
                    </a:lnTo>
                    <a:lnTo>
                      <a:pt x="1210" y="2252"/>
                    </a:lnTo>
                    <a:lnTo>
                      <a:pt x="1183" y="2175"/>
                    </a:lnTo>
                    <a:lnTo>
                      <a:pt x="1158" y="2093"/>
                    </a:lnTo>
                    <a:lnTo>
                      <a:pt x="1137" y="2007"/>
                    </a:lnTo>
                    <a:lnTo>
                      <a:pt x="1007" y="1988"/>
                    </a:lnTo>
                    <a:lnTo>
                      <a:pt x="879" y="1965"/>
                    </a:lnTo>
                    <a:lnTo>
                      <a:pt x="754" y="1936"/>
                    </a:lnTo>
                    <a:lnTo>
                      <a:pt x="629" y="1903"/>
                    </a:lnTo>
                    <a:close/>
                    <a:moveTo>
                      <a:pt x="133" y="1745"/>
                    </a:moveTo>
                    <a:lnTo>
                      <a:pt x="147" y="1745"/>
                    </a:lnTo>
                    <a:lnTo>
                      <a:pt x="160" y="1748"/>
                    </a:lnTo>
                    <a:lnTo>
                      <a:pt x="175" y="1755"/>
                    </a:lnTo>
                    <a:lnTo>
                      <a:pt x="188" y="1764"/>
                    </a:lnTo>
                    <a:lnTo>
                      <a:pt x="198" y="1777"/>
                    </a:lnTo>
                    <a:lnTo>
                      <a:pt x="206" y="1792"/>
                    </a:lnTo>
                    <a:lnTo>
                      <a:pt x="208" y="1798"/>
                    </a:lnTo>
                    <a:lnTo>
                      <a:pt x="210" y="1806"/>
                    </a:lnTo>
                    <a:lnTo>
                      <a:pt x="231" y="1892"/>
                    </a:lnTo>
                    <a:lnTo>
                      <a:pt x="257" y="1976"/>
                    </a:lnTo>
                    <a:lnTo>
                      <a:pt x="287" y="2057"/>
                    </a:lnTo>
                    <a:lnTo>
                      <a:pt x="323" y="2135"/>
                    </a:lnTo>
                    <a:lnTo>
                      <a:pt x="362" y="2210"/>
                    </a:lnTo>
                    <a:lnTo>
                      <a:pt x="407" y="2282"/>
                    </a:lnTo>
                    <a:lnTo>
                      <a:pt x="455" y="2352"/>
                    </a:lnTo>
                    <a:lnTo>
                      <a:pt x="507" y="2417"/>
                    </a:lnTo>
                    <a:lnTo>
                      <a:pt x="564" y="2480"/>
                    </a:lnTo>
                    <a:lnTo>
                      <a:pt x="622" y="2538"/>
                    </a:lnTo>
                    <a:lnTo>
                      <a:pt x="686" y="2592"/>
                    </a:lnTo>
                    <a:lnTo>
                      <a:pt x="752" y="2642"/>
                    </a:lnTo>
                    <a:lnTo>
                      <a:pt x="820" y="2689"/>
                    </a:lnTo>
                    <a:lnTo>
                      <a:pt x="892" y="2731"/>
                    </a:lnTo>
                    <a:lnTo>
                      <a:pt x="967" y="2770"/>
                    </a:lnTo>
                    <a:lnTo>
                      <a:pt x="1043" y="2803"/>
                    </a:lnTo>
                    <a:lnTo>
                      <a:pt x="1123" y="2832"/>
                    </a:lnTo>
                    <a:lnTo>
                      <a:pt x="1204" y="2856"/>
                    </a:lnTo>
                    <a:lnTo>
                      <a:pt x="1287" y="2876"/>
                    </a:lnTo>
                    <a:lnTo>
                      <a:pt x="1373" y="2889"/>
                    </a:lnTo>
                    <a:lnTo>
                      <a:pt x="1459" y="2898"/>
                    </a:lnTo>
                    <a:lnTo>
                      <a:pt x="1546" y="2902"/>
                    </a:lnTo>
                    <a:lnTo>
                      <a:pt x="1636" y="2900"/>
                    </a:lnTo>
                    <a:lnTo>
                      <a:pt x="1656" y="2901"/>
                    </a:lnTo>
                    <a:lnTo>
                      <a:pt x="1673" y="2908"/>
                    </a:lnTo>
                    <a:lnTo>
                      <a:pt x="1690" y="2918"/>
                    </a:lnTo>
                    <a:lnTo>
                      <a:pt x="1702" y="2934"/>
                    </a:lnTo>
                    <a:lnTo>
                      <a:pt x="1710" y="2951"/>
                    </a:lnTo>
                    <a:lnTo>
                      <a:pt x="1715" y="2971"/>
                    </a:lnTo>
                    <a:lnTo>
                      <a:pt x="1713" y="2991"/>
                    </a:lnTo>
                    <a:lnTo>
                      <a:pt x="1706" y="3009"/>
                    </a:lnTo>
                    <a:lnTo>
                      <a:pt x="1695" y="3025"/>
                    </a:lnTo>
                    <a:lnTo>
                      <a:pt x="1681" y="3037"/>
                    </a:lnTo>
                    <a:lnTo>
                      <a:pt x="1663" y="3045"/>
                    </a:lnTo>
                    <a:lnTo>
                      <a:pt x="1644" y="3049"/>
                    </a:lnTo>
                    <a:lnTo>
                      <a:pt x="1562" y="3052"/>
                    </a:lnTo>
                    <a:lnTo>
                      <a:pt x="1470" y="3049"/>
                    </a:lnTo>
                    <a:lnTo>
                      <a:pt x="1380" y="3041"/>
                    </a:lnTo>
                    <a:lnTo>
                      <a:pt x="1291" y="3028"/>
                    </a:lnTo>
                    <a:lnTo>
                      <a:pt x="1201" y="3009"/>
                    </a:lnTo>
                    <a:lnTo>
                      <a:pt x="1114" y="2985"/>
                    </a:lnTo>
                    <a:lnTo>
                      <a:pt x="1029" y="2956"/>
                    </a:lnTo>
                    <a:lnTo>
                      <a:pt x="945" y="2923"/>
                    </a:lnTo>
                    <a:lnTo>
                      <a:pt x="862" y="2884"/>
                    </a:lnTo>
                    <a:lnTo>
                      <a:pt x="782" y="2840"/>
                    </a:lnTo>
                    <a:lnTo>
                      <a:pt x="705" y="2792"/>
                    </a:lnTo>
                    <a:lnTo>
                      <a:pt x="631" y="2738"/>
                    </a:lnTo>
                    <a:lnTo>
                      <a:pt x="565" y="2685"/>
                    </a:lnTo>
                    <a:lnTo>
                      <a:pt x="502" y="2628"/>
                    </a:lnTo>
                    <a:lnTo>
                      <a:pt x="444" y="2569"/>
                    </a:lnTo>
                    <a:lnTo>
                      <a:pt x="387" y="2506"/>
                    </a:lnTo>
                    <a:lnTo>
                      <a:pt x="336" y="2440"/>
                    </a:lnTo>
                    <a:lnTo>
                      <a:pt x="287" y="2372"/>
                    </a:lnTo>
                    <a:lnTo>
                      <a:pt x="242" y="2300"/>
                    </a:lnTo>
                    <a:lnTo>
                      <a:pt x="202" y="2228"/>
                    </a:lnTo>
                    <a:lnTo>
                      <a:pt x="165" y="2152"/>
                    </a:lnTo>
                    <a:lnTo>
                      <a:pt x="149" y="2271"/>
                    </a:lnTo>
                    <a:lnTo>
                      <a:pt x="144" y="2290"/>
                    </a:lnTo>
                    <a:lnTo>
                      <a:pt x="133" y="2307"/>
                    </a:lnTo>
                    <a:lnTo>
                      <a:pt x="119" y="2320"/>
                    </a:lnTo>
                    <a:lnTo>
                      <a:pt x="103" y="2330"/>
                    </a:lnTo>
                    <a:lnTo>
                      <a:pt x="84" y="2335"/>
                    </a:lnTo>
                    <a:lnTo>
                      <a:pt x="64" y="2334"/>
                    </a:lnTo>
                    <a:lnTo>
                      <a:pt x="44" y="2329"/>
                    </a:lnTo>
                    <a:lnTo>
                      <a:pt x="28" y="2319"/>
                    </a:lnTo>
                    <a:lnTo>
                      <a:pt x="14" y="2306"/>
                    </a:lnTo>
                    <a:lnTo>
                      <a:pt x="5" y="2289"/>
                    </a:lnTo>
                    <a:lnTo>
                      <a:pt x="0" y="2270"/>
                    </a:lnTo>
                    <a:lnTo>
                      <a:pt x="0" y="2250"/>
                    </a:lnTo>
                    <a:lnTo>
                      <a:pt x="62" y="1810"/>
                    </a:lnTo>
                    <a:lnTo>
                      <a:pt x="63" y="1803"/>
                    </a:lnTo>
                    <a:lnTo>
                      <a:pt x="65" y="1796"/>
                    </a:lnTo>
                    <a:lnTo>
                      <a:pt x="72" y="1781"/>
                    </a:lnTo>
                    <a:lnTo>
                      <a:pt x="81" y="1768"/>
                    </a:lnTo>
                    <a:lnTo>
                      <a:pt x="93" y="1757"/>
                    </a:lnTo>
                    <a:lnTo>
                      <a:pt x="109" y="1750"/>
                    </a:lnTo>
                    <a:lnTo>
                      <a:pt x="121" y="1746"/>
                    </a:lnTo>
                    <a:lnTo>
                      <a:pt x="133" y="1745"/>
                    </a:lnTo>
                    <a:close/>
                    <a:moveTo>
                      <a:pt x="621" y="1193"/>
                    </a:moveTo>
                    <a:lnTo>
                      <a:pt x="600" y="1259"/>
                    </a:lnTo>
                    <a:lnTo>
                      <a:pt x="582" y="1326"/>
                    </a:lnTo>
                    <a:lnTo>
                      <a:pt x="570" y="1395"/>
                    </a:lnTo>
                    <a:lnTo>
                      <a:pt x="563" y="1465"/>
                    </a:lnTo>
                    <a:lnTo>
                      <a:pt x="560" y="1537"/>
                    </a:lnTo>
                    <a:lnTo>
                      <a:pt x="563" y="1603"/>
                    </a:lnTo>
                    <a:lnTo>
                      <a:pt x="569" y="1667"/>
                    </a:lnTo>
                    <a:lnTo>
                      <a:pt x="579" y="1730"/>
                    </a:lnTo>
                    <a:lnTo>
                      <a:pt x="681" y="1762"/>
                    </a:lnTo>
                    <a:lnTo>
                      <a:pt x="784" y="1790"/>
                    </a:lnTo>
                    <a:lnTo>
                      <a:pt x="890" y="1813"/>
                    </a:lnTo>
                    <a:lnTo>
                      <a:pt x="998" y="1834"/>
                    </a:lnTo>
                    <a:lnTo>
                      <a:pt x="1106" y="1851"/>
                    </a:lnTo>
                    <a:lnTo>
                      <a:pt x="1092" y="1749"/>
                    </a:lnTo>
                    <a:lnTo>
                      <a:pt x="1084" y="1645"/>
                    </a:lnTo>
                    <a:lnTo>
                      <a:pt x="1081" y="1537"/>
                    </a:lnTo>
                    <a:lnTo>
                      <a:pt x="1084" y="1419"/>
                    </a:lnTo>
                    <a:lnTo>
                      <a:pt x="1091" y="1303"/>
                    </a:lnTo>
                    <a:lnTo>
                      <a:pt x="971" y="1282"/>
                    </a:lnTo>
                    <a:lnTo>
                      <a:pt x="853" y="1257"/>
                    </a:lnTo>
                    <a:lnTo>
                      <a:pt x="736" y="1227"/>
                    </a:lnTo>
                    <a:lnTo>
                      <a:pt x="621" y="1193"/>
                    </a:lnTo>
                    <a:close/>
                    <a:moveTo>
                      <a:pt x="2560" y="1044"/>
                    </a:moveTo>
                    <a:lnTo>
                      <a:pt x="2537" y="1046"/>
                    </a:lnTo>
                    <a:lnTo>
                      <a:pt x="2514" y="1053"/>
                    </a:lnTo>
                    <a:lnTo>
                      <a:pt x="2492" y="1064"/>
                    </a:lnTo>
                    <a:lnTo>
                      <a:pt x="2470" y="1080"/>
                    </a:lnTo>
                    <a:lnTo>
                      <a:pt x="2449" y="1100"/>
                    </a:lnTo>
                    <a:lnTo>
                      <a:pt x="2434" y="1120"/>
                    </a:lnTo>
                    <a:lnTo>
                      <a:pt x="2422" y="1143"/>
                    </a:lnTo>
                    <a:lnTo>
                      <a:pt x="2413" y="1171"/>
                    </a:lnTo>
                    <a:lnTo>
                      <a:pt x="2404" y="1201"/>
                    </a:lnTo>
                    <a:lnTo>
                      <a:pt x="2399" y="1235"/>
                    </a:lnTo>
                    <a:lnTo>
                      <a:pt x="2394" y="1272"/>
                    </a:lnTo>
                    <a:lnTo>
                      <a:pt x="2391" y="1310"/>
                    </a:lnTo>
                    <a:lnTo>
                      <a:pt x="2388" y="1349"/>
                    </a:lnTo>
                    <a:lnTo>
                      <a:pt x="2387" y="1389"/>
                    </a:lnTo>
                    <a:lnTo>
                      <a:pt x="2385" y="1430"/>
                    </a:lnTo>
                    <a:lnTo>
                      <a:pt x="2382" y="1471"/>
                    </a:lnTo>
                    <a:lnTo>
                      <a:pt x="2378" y="1514"/>
                    </a:lnTo>
                    <a:lnTo>
                      <a:pt x="2372" y="1558"/>
                    </a:lnTo>
                    <a:lnTo>
                      <a:pt x="2363" y="1603"/>
                    </a:lnTo>
                    <a:lnTo>
                      <a:pt x="2354" y="1648"/>
                    </a:lnTo>
                    <a:lnTo>
                      <a:pt x="2345" y="1693"/>
                    </a:lnTo>
                    <a:lnTo>
                      <a:pt x="2335" y="1737"/>
                    </a:lnTo>
                    <a:lnTo>
                      <a:pt x="2324" y="1780"/>
                    </a:lnTo>
                    <a:lnTo>
                      <a:pt x="2313" y="1820"/>
                    </a:lnTo>
                    <a:lnTo>
                      <a:pt x="2303" y="1856"/>
                    </a:lnTo>
                    <a:lnTo>
                      <a:pt x="2294" y="1890"/>
                    </a:lnTo>
                    <a:lnTo>
                      <a:pt x="2284" y="1920"/>
                    </a:lnTo>
                    <a:lnTo>
                      <a:pt x="2277" y="1944"/>
                    </a:lnTo>
                    <a:lnTo>
                      <a:pt x="2271" y="1965"/>
                    </a:lnTo>
                    <a:lnTo>
                      <a:pt x="2257" y="2002"/>
                    </a:lnTo>
                    <a:lnTo>
                      <a:pt x="2238" y="2036"/>
                    </a:lnTo>
                    <a:lnTo>
                      <a:pt x="2217" y="2067"/>
                    </a:lnTo>
                    <a:lnTo>
                      <a:pt x="2192" y="2094"/>
                    </a:lnTo>
                    <a:lnTo>
                      <a:pt x="2164" y="2116"/>
                    </a:lnTo>
                    <a:lnTo>
                      <a:pt x="2134" y="2134"/>
                    </a:lnTo>
                    <a:lnTo>
                      <a:pt x="2104" y="2146"/>
                    </a:lnTo>
                    <a:lnTo>
                      <a:pt x="2072" y="2152"/>
                    </a:lnTo>
                    <a:lnTo>
                      <a:pt x="2043" y="2153"/>
                    </a:lnTo>
                    <a:lnTo>
                      <a:pt x="2014" y="2148"/>
                    </a:lnTo>
                    <a:lnTo>
                      <a:pt x="1988" y="2139"/>
                    </a:lnTo>
                    <a:lnTo>
                      <a:pt x="1963" y="2124"/>
                    </a:lnTo>
                    <a:lnTo>
                      <a:pt x="1940" y="2106"/>
                    </a:lnTo>
                    <a:lnTo>
                      <a:pt x="1921" y="2082"/>
                    </a:lnTo>
                    <a:lnTo>
                      <a:pt x="1902" y="2055"/>
                    </a:lnTo>
                    <a:lnTo>
                      <a:pt x="1890" y="2030"/>
                    </a:lnTo>
                    <a:lnTo>
                      <a:pt x="1878" y="2003"/>
                    </a:lnTo>
                    <a:lnTo>
                      <a:pt x="1865" y="1969"/>
                    </a:lnTo>
                    <a:lnTo>
                      <a:pt x="1854" y="1932"/>
                    </a:lnTo>
                    <a:lnTo>
                      <a:pt x="1845" y="1901"/>
                    </a:lnTo>
                    <a:lnTo>
                      <a:pt x="1834" y="1871"/>
                    </a:lnTo>
                    <a:lnTo>
                      <a:pt x="1822" y="1844"/>
                    </a:lnTo>
                    <a:lnTo>
                      <a:pt x="1800" y="1804"/>
                    </a:lnTo>
                    <a:lnTo>
                      <a:pt x="1778" y="1770"/>
                    </a:lnTo>
                    <a:lnTo>
                      <a:pt x="1757" y="1743"/>
                    </a:lnTo>
                    <a:lnTo>
                      <a:pt x="1734" y="1719"/>
                    </a:lnTo>
                    <a:lnTo>
                      <a:pt x="1711" y="1701"/>
                    </a:lnTo>
                    <a:lnTo>
                      <a:pt x="1699" y="1695"/>
                    </a:lnTo>
                    <a:lnTo>
                      <a:pt x="1684" y="1690"/>
                    </a:lnTo>
                    <a:lnTo>
                      <a:pt x="1664" y="1685"/>
                    </a:lnTo>
                    <a:lnTo>
                      <a:pt x="1645" y="1684"/>
                    </a:lnTo>
                    <a:lnTo>
                      <a:pt x="1640" y="1684"/>
                    </a:lnTo>
                    <a:lnTo>
                      <a:pt x="1630" y="1685"/>
                    </a:lnTo>
                    <a:lnTo>
                      <a:pt x="1623" y="1690"/>
                    </a:lnTo>
                    <a:lnTo>
                      <a:pt x="1616" y="1696"/>
                    </a:lnTo>
                    <a:lnTo>
                      <a:pt x="1605" y="1711"/>
                    </a:lnTo>
                    <a:lnTo>
                      <a:pt x="1596" y="1732"/>
                    </a:lnTo>
                    <a:lnTo>
                      <a:pt x="1590" y="1756"/>
                    </a:lnTo>
                    <a:lnTo>
                      <a:pt x="1586" y="1783"/>
                    </a:lnTo>
                    <a:lnTo>
                      <a:pt x="1586" y="1811"/>
                    </a:lnTo>
                    <a:lnTo>
                      <a:pt x="1587" y="1823"/>
                    </a:lnTo>
                    <a:lnTo>
                      <a:pt x="1590" y="1838"/>
                    </a:lnTo>
                    <a:lnTo>
                      <a:pt x="1594" y="1856"/>
                    </a:lnTo>
                    <a:lnTo>
                      <a:pt x="1600" y="1876"/>
                    </a:lnTo>
                    <a:lnTo>
                      <a:pt x="1605" y="1896"/>
                    </a:lnTo>
                    <a:lnTo>
                      <a:pt x="1611" y="1916"/>
                    </a:lnTo>
                    <a:lnTo>
                      <a:pt x="1617" y="1933"/>
                    </a:lnTo>
                    <a:lnTo>
                      <a:pt x="1622" y="1947"/>
                    </a:lnTo>
                    <a:lnTo>
                      <a:pt x="1644" y="1997"/>
                    </a:lnTo>
                    <a:lnTo>
                      <a:pt x="1662" y="2043"/>
                    </a:lnTo>
                    <a:lnTo>
                      <a:pt x="1679" y="2087"/>
                    </a:lnTo>
                    <a:lnTo>
                      <a:pt x="1694" y="2128"/>
                    </a:lnTo>
                    <a:lnTo>
                      <a:pt x="1708" y="2166"/>
                    </a:lnTo>
                    <a:lnTo>
                      <a:pt x="1729" y="2221"/>
                    </a:lnTo>
                    <a:lnTo>
                      <a:pt x="1749" y="2273"/>
                    </a:lnTo>
                    <a:lnTo>
                      <a:pt x="1770" y="2323"/>
                    </a:lnTo>
                    <a:lnTo>
                      <a:pt x="1792" y="2373"/>
                    </a:lnTo>
                    <a:lnTo>
                      <a:pt x="1814" y="2422"/>
                    </a:lnTo>
                    <a:lnTo>
                      <a:pt x="1841" y="2471"/>
                    </a:lnTo>
                    <a:lnTo>
                      <a:pt x="1871" y="2521"/>
                    </a:lnTo>
                    <a:lnTo>
                      <a:pt x="1903" y="2573"/>
                    </a:lnTo>
                    <a:lnTo>
                      <a:pt x="1923" y="2597"/>
                    </a:lnTo>
                    <a:lnTo>
                      <a:pt x="1947" y="2624"/>
                    </a:lnTo>
                    <a:lnTo>
                      <a:pt x="1960" y="2639"/>
                    </a:lnTo>
                    <a:lnTo>
                      <a:pt x="1974" y="2657"/>
                    </a:lnTo>
                    <a:lnTo>
                      <a:pt x="1990" y="2675"/>
                    </a:lnTo>
                    <a:lnTo>
                      <a:pt x="2005" y="2695"/>
                    </a:lnTo>
                    <a:lnTo>
                      <a:pt x="2019" y="2718"/>
                    </a:lnTo>
                    <a:lnTo>
                      <a:pt x="2034" y="2744"/>
                    </a:lnTo>
                    <a:lnTo>
                      <a:pt x="2047" y="2772"/>
                    </a:lnTo>
                    <a:lnTo>
                      <a:pt x="2060" y="2803"/>
                    </a:lnTo>
                    <a:lnTo>
                      <a:pt x="2070" y="2838"/>
                    </a:lnTo>
                    <a:lnTo>
                      <a:pt x="2078" y="2876"/>
                    </a:lnTo>
                    <a:lnTo>
                      <a:pt x="2084" y="2917"/>
                    </a:lnTo>
                    <a:lnTo>
                      <a:pt x="2087" y="2964"/>
                    </a:lnTo>
                    <a:lnTo>
                      <a:pt x="2087" y="2970"/>
                    </a:lnTo>
                    <a:lnTo>
                      <a:pt x="2087" y="2972"/>
                    </a:lnTo>
                    <a:lnTo>
                      <a:pt x="2089" y="2984"/>
                    </a:lnTo>
                    <a:lnTo>
                      <a:pt x="2093" y="2993"/>
                    </a:lnTo>
                    <a:lnTo>
                      <a:pt x="2100" y="2998"/>
                    </a:lnTo>
                    <a:lnTo>
                      <a:pt x="2106" y="3000"/>
                    </a:lnTo>
                    <a:lnTo>
                      <a:pt x="2883" y="3000"/>
                    </a:lnTo>
                    <a:lnTo>
                      <a:pt x="2891" y="3000"/>
                    </a:lnTo>
                    <a:lnTo>
                      <a:pt x="2893" y="2999"/>
                    </a:lnTo>
                    <a:lnTo>
                      <a:pt x="2896" y="2998"/>
                    </a:lnTo>
                    <a:lnTo>
                      <a:pt x="2899" y="2996"/>
                    </a:lnTo>
                    <a:lnTo>
                      <a:pt x="2901" y="2993"/>
                    </a:lnTo>
                    <a:lnTo>
                      <a:pt x="2904" y="2990"/>
                    </a:lnTo>
                    <a:lnTo>
                      <a:pt x="2907" y="2985"/>
                    </a:lnTo>
                    <a:lnTo>
                      <a:pt x="2954" y="2854"/>
                    </a:lnTo>
                    <a:lnTo>
                      <a:pt x="3001" y="2721"/>
                    </a:lnTo>
                    <a:lnTo>
                      <a:pt x="3023" y="2658"/>
                    </a:lnTo>
                    <a:lnTo>
                      <a:pt x="3045" y="2592"/>
                    </a:lnTo>
                    <a:lnTo>
                      <a:pt x="3070" y="2521"/>
                    </a:lnTo>
                    <a:lnTo>
                      <a:pt x="3094" y="2447"/>
                    </a:lnTo>
                    <a:lnTo>
                      <a:pt x="3120" y="2369"/>
                    </a:lnTo>
                    <a:lnTo>
                      <a:pt x="3144" y="2296"/>
                    </a:lnTo>
                    <a:lnTo>
                      <a:pt x="3165" y="2229"/>
                    </a:lnTo>
                    <a:lnTo>
                      <a:pt x="3184" y="2166"/>
                    </a:lnTo>
                    <a:lnTo>
                      <a:pt x="3199" y="2107"/>
                    </a:lnTo>
                    <a:lnTo>
                      <a:pt x="3211" y="2051"/>
                    </a:lnTo>
                    <a:lnTo>
                      <a:pt x="3221" y="1998"/>
                    </a:lnTo>
                    <a:lnTo>
                      <a:pt x="3227" y="1946"/>
                    </a:lnTo>
                    <a:lnTo>
                      <a:pt x="3229" y="1897"/>
                    </a:lnTo>
                    <a:lnTo>
                      <a:pt x="3228" y="1849"/>
                    </a:lnTo>
                    <a:lnTo>
                      <a:pt x="3223" y="1802"/>
                    </a:lnTo>
                    <a:lnTo>
                      <a:pt x="3215" y="1763"/>
                    </a:lnTo>
                    <a:lnTo>
                      <a:pt x="3202" y="1723"/>
                    </a:lnTo>
                    <a:lnTo>
                      <a:pt x="3187" y="1680"/>
                    </a:lnTo>
                    <a:lnTo>
                      <a:pt x="3166" y="1635"/>
                    </a:lnTo>
                    <a:lnTo>
                      <a:pt x="3142" y="1587"/>
                    </a:lnTo>
                    <a:lnTo>
                      <a:pt x="3135" y="1583"/>
                    </a:lnTo>
                    <a:lnTo>
                      <a:pt x="3129" y="1580"/>
                    </a:lnTo>
                    <a:lnTo>
                      <a:pt x="3124" y="1578"/>
                    </a:lnTo>
                    <a:lnTo>
                      <a:pt x="3111" y="1575"/>
                    </a:lnTo>
                    <a:lnTo>
                      <a:pt x="3100" y="1569"/>
                    </a:lnTo>
                    <a:lnTo>
                      <a:pt x="3095" y="1596"/>
                    </a:lnTo>
                    <a:lnTo>
                      <a:pt x="3091" y="1623"/>
                    </a:lnTo>
                    <a:lnTo>
                      <a:pt x="3086" y="1653"/>
                    </a:lnTo>
                    <a:lnTo>
                      <a:pt x="3072" y="1727"/>
                    </a:lnTo>
                    <a:lnTo>
                      <a:pt x="3058" y="1800"/>
                    </a:lnTo>
                    <a:lnTo>
                      <a:pt x="3042" y="1885"/>
                    </a:lnTo>
                    <a:lnTo>
                      <a:pt x="3027" y="1967"/>
                    </a:lnTo>
                    <a:lnTo>
                      <a:pt x="3008" y="2046"/>
                    </a:lnTo>
                    <a:lnTo>
                      <a:pt x="2988" y="2120"/>
                    </a:lnTo>
                    <a:lnTo>
                      <a:pt x="2979" y="2139"/>
                    </a:lnTo>
                    <a:lnTo>
                      <a:pt x="2967" y="2154"/>
                    </a:lnTo>
                    <a:lnTo>
                      <a:pt x="2952" y="2165"/>
                    </a:lnTo>
                    <a:lnTo>
                      <a:pt x="2933" y="2172"/>
                    </a:lnTo>
                    <a:lnTo>
                      <a:pt x="2914" y="2174"/>
                    </a:lnTo>
                    <a:lnTo>
                      <a:pt x="2894" y="2170"/>
                    </a:lnTo>
                    <a:lnTo>
                      <a:pt x="2876" y="2162"/>
                    </a:lnTo>
                    <a:lnTo>
                      <a:pt x="2860" y="2150"/>
                    </a:lnTo>
                    <a:lnTo>
                      <a:pt x="2850" y="2135"/>
                    </a:lnTo>
                    <a:lnTo>
                      <a:pt x="2843" y="2116"/>
                    </a:lnTo>
                    <a:lnTo>
                      <a:pt x="2841" y="2097"/>
                    </a:lnTo>
                    <a:lnTo>
                      <a:pt x="2844" y="2077"/>
                    </a:lnTo>
                    <a:lnTo>
                      <a:pt x="2859" y="2022"/>
                    </a:lnTo>
                    <a:lnTo>
                      <a:pt x="2873" y="1964"/>
                    </a:lnTo>
                    <a:lnTo>
                      <a:pt x="2886" y="1902"/>
                    </a:lnTo>
                    <a:lnTo>
                      <a:pt x="2898" y="1838"/>
                    </a:lnTo>
                    <a:lnTo>
                      <a:pt x="2911" y="1772"/>
                    </a:lnTo>
                    <a:lnTo>
                      <a:pt x="2924" y="1700"/>
                    </a:lnTo>
                    <a:lnTo>
                      <a:pt x="2938" y="1624"/>
                    </a:lnTo>
                    <a:lnTo>
                      <a:pt x="2943" y="1597"/>
                    </a:lnTo>
                    <a:lnTo>
                      <a:pt x="2947" y="1575"/>
                    </a:lnTo>
                    <a:lnTo>
                      <a:pt x="2950" y="1557"/>
                    </a:lnTo>
                    <a:lnTo>
                      <a:pt x="2952" y="1540"/>
                    </a:lnTo>
                    <a:lnTo>
                      <a:pt x="2953" y="1526"/>
                    </a:lnTo>
                    <a:lnTo>
                      <a:pt x="2953" y="1512"/>
                    </a:lnTo>
                    <a:lnTo>
                      <a:pt x="2953" y="1498"/>
                    </a:lnTo>
                    <a:lnTo>
                      <a:pt x="2951" y="1484"/>
                    </a:lnTo>
                    <a:lnTo>
                      <a:pt x="2948" y="1469"/>
                    </a:lnTo>
                    <a:lnTo>
                      <a:pt x="2942" y="1452"/>
                    </a:lnTo>
                    <a:lnTo>
                      <a:pt x="2936" y="1433"/>
                    </a:lnTo>
                    <a:lnTo>
                      <a:pt x="2928" y="1411"/>
                    </a:lnTo>
                    <a:lnTo>
                      <a:pt x="2918" y="1386"/>
                    </a:lnTo>
                    <a:lnTo>
                      <a:pt x="2904" y="1356"/>
                    </a:lnTo>
                    <a:lnTo>
                      <a:pt x="2890" y="1322"/>
                    </a:lnTo>
                    <a:lnTo>
                      <a:pt x="2873" y="1285"/>
                    </a:lnTo>
                    <a:lnTo>
                      <a:pt x="2854" y="1256"/>
                    </a:lnTo>
                    <a:lnTo>
                      <a:pt x="2835" y="1232"/>
                    </a:lnTo>
                    <a:lnTo>
                      <a:pt x="2815" y="1215"/>
                    </a:lnTo>
                    <a:lnTo>
                      <a:pt x="2796" y="1205"/>
                    </a:lnTo>
                    <a:lnTo>
                      <a:pt x="2789" y="1202"/>
                    </a:lnTo>
                    <a:lnTo>
                      <a:pt x="2781" y="1201"/>
                    </a:lnTo>
                    <a:lnTo>
                      <a:pt x="2769" y="1201"/>
                    </a:lnTo>
                    <a:lnTo>
                      <a:pt x="2753" y="1205"/>
                    </a:lnTo>
                    <a:lnTo>
                      <a:pt x="2758" y="1257"/>
                    </a:lnTo>
                    <a:lnTo>
                      <a:pt x="2762" y="1309"/>
                    </a:lnTo>
                    <a:lnTo>
                      <a:pt x="2766" y="1362"/>
                    </a:lnTo>
                    <a:lnTo>
                      <a:pt x="2767" y="1413"/>
                    </a:lnTo>
                    <a:lnTo>
                      <a:pt x="2768" y="1463"/>
                    </a:lnTo>
                    <a:lnTo>
                      <a:pt x="2765" y="1513"/>
                    </a:lnTo>
                    <a:lnTo>
                      <a:pt x="2761" y="1559"/>
                    </a:lnTo>
                    <a:lnTo>
                      <a:pt x="2753" y="1602"/>
                    </a:lnTo>
                    <a:lnTo>
                      <a:pt x="2735" y="1681"/>
                    </a:lnTo>
                    <a:lnTo>
                      <a:pt x="2719" y="1755"/>
                    </a:lnTo>
                    <a:lnTo>
                      <a:pt x="2702" y="1825"/>
                    </a:lnTo>
                    <a:lnTo>
                      <a:pt x="2687" y="1888"/>
                    </a:lnTo>
                    <a:lnTo>
                      <a:pt x="2672" y="1947"/>
                    </a:lnTo>
                    <a:lnTo>
                      <a:pt x="2658" y="2000"/>
                    </a:lnTo>
                    <a:lnTo>
                      <a:pt x="2645" y="2047"/>
                    </a:lnTo>
                    <a:lnTo>
                      <a:pt x="2637" y="2065"/>
                    </a:lnTo>
                    <a:lnTo>
                      <a:pt x="2624" y="2080"/>
                    </a:lnTo>
                    <a:lnTo>
                      <a:pt x="2608" y="2092"/>
                    </a:lnTo>
                    <a:lnTo>
                      <a:pt x="2590" y="2099"/>
                    </a:lnTo>
                    <a:lnTo>
                      <a:pt x="2571" y="2101"/>
                    </a:lnTo>
                    <a:lnTo>
                      <a:pt x="2550" y="2097"/>
                    </a:lnTo>
                    <a:lnTo>
                      <a:pt x="2533" y="2089"/>
                    </a:lnTo>
                    <a:lnTo>
                      <a:pt x="2517" y="2076"/>
                    </a:lnTo>
                    <a:lnTo>
                      <a:pt x="2506" y="2061"/>
                    </a:lnTo>
                    <a:lnTo>
                      <a:pt x="2499" y="2043"/>
                    </a:lnTo>
                    <a:lnTo>
                      <a:pt x="2497" y="2023"/>
                    </a:lnTo>
                    <a:lnTo>
                      <a:pt x="2501" y="2004"/>
                    </a:lnTo>
                    <a:lnTo>
                      <a:pt x="2513" y="1959"/>
                    </a:lnTo>
                    <a:lnTo>
                      <a:pt x="2528" y="1906"/>
                    </a:lnTo>
                    <a:lnTo>
                      <a:pt x="2542" y="1848"/>
                    </a:lnTo>
                    <a:lnTo>
                      <a:pt x="2557" y="1785"/>
                    </a:lnTo>
                    <a:lnTo>
                      <a:pt x="2573" y="1717"/>
                    </a:lnTo>
                    <a:lnTo>
                      <a:pt x="2589" y="1645"/>
                    </a:lnTo>
                    <a:lnTo>
                      <a:pt x="2606" y="1570"/>
                    </a:lnTo>
                    <a:lnTo>
                      <a:pt x="2612" y="1532"/>
                    </a:lnTo>
                    <a:lnTo>
                      <a:pt x="2616" y="1491"/>
                    </a:lnTo>
                    <a:lnTo>
                      <a:pt x="2617" y="1447"/>
                    </a:lnTo>
                    <a:lnTo>
                      <a:pt x="2616" y="1400"/>
                    </a:lnTo>
                    <a:lnTo>
                      <a:pt x="2614" y="1352"/>
                    </a:lnTo>
                    <a:lnTo>
                      <a:pt x="2611" y="1303"/>
                    </a:lnTo>
                    <a:lnTo>
                      <a:pt x="2606" y="1254"/>
                    </a:lnTo>
                    <a:lnTo>
                      <a:pt x="2602" y="1206"/>
                    </a:lnTo>
                    <a:lnTo>
                      <a:pt x="2596" y="1158"/>
                    </a:lnTo>
                    <a:lnTo>
                      <a:pt x="2590" y="1101"/>
                    </a:lnTo>
                    <a:lnTo>
                      <a:pt x="2585" y="1046"/>
                    </a:lnTo>
                    <a:lnTo>
                      <a:pt x="2560" y="1044"/>
                    </a:lnTo>
                    <a:close/>
                    <a:moveTo>
                      <a:pt x="2557" y="893"/>
                    </a:moveTo>
                    <a:lnTo>
                      <a:pt x="2599" y="897"/>
                    </a:lnTo>
                    <a:lnTo>
                      <a:pt x="2640" y="905"/>
                    </a:lnTo>
                    <a:lnTo>
                      <a:pt x="2683" y="919"/>
                    </a:lnTo>
                    <a:lnTo>
                      <a:pt x="2687" y="920"/>
                    </a:lnTo>
                    <a:lnTo>
                      <a:pt x="2702" y="929"/>
                    </a:lnTo>
                    <a:lnTo>
                      <a:pt x="2715" y="942"/>
                    </a:lnTo>
                    <a:lnTo>
                      <a:pt x="2724" y="955"/>
                    </a:lnTo>
                    <a:lnTo>
                      <a:pt x="2729" y="971"/>
                    </a:lnTo>
                    <a:lnTo>
                      <a:pt x="2732" y="988"/>
                    </a:lnTo>
                    <a:lnTo>
                      <a:pt x="2734" y="1019"/>
                    </a:lnTo>
                    <a:lnTo>
                      <a:pt x="2737" y="1054"/>
                    </a:lnTo>
                    <a:lnTo>
                      <a:pt x="2773" y="1051"/>
                    </a:lnTo>
                    <a:lnTo>
                      <a:pt x="2809" y="1053"/>
                    </a:lnTo>
                    <a:lnTo>
                      <a:pt x="2844" y="1062"/>
                    </a:lnTo>
                    <a:lnTo>
                      <a:pt x="2876" y="1076"/>
                    </a:lnTo>
                    <a:lnTo>
                      <a:pt x="2905" y="1094"/>
                    </a:lnTo>
                    <a:lnTo>
                      <a:pt x="2933" y="1118"/>
                    </a:lnTo>
                    <a:lnTo>
                      <a:pt x="2960" y="1146"/>
                    </a:lnTo>
                    <a:lnTo>
                      <a:pt x="2985" y="1180"/>
                    </a:lnTo>
                    <a:lnTo>
                      <a:pt x="3007" y="1219"/>
                    </a:lnTo>
                    <a:lnTo>
                      <a:pt x="3028" y="1262"/>
                    </a:lnTo>
                    <a:lnTo>
                      <a:pt x="3045" y="1302"/>
                    </a:lnTo>
                    <a:lnTo>
                      <a:pt x="3059" y="1337"/>
                    </a:lnTo>
                    <a:lnTo>
                      <a:pt x="3072" y="1367"/>
                    </a:lnTo>
                    <a:lnTo>
                      <a:pt x="3082" y="1394"/>
                    </a:lnTo>
                    <a:lnTo>
                      <a:pt x="3089" y="1418"/>
                    </a:lnTo>
                    <a:lnTo>
                      <a:pt x="3095" y="1441"/>
                    </a:lnTo>
                    <a:lnTo>
                      <a:pt x="3111" y="1434"/>
                    </a:lnTo>
                    <a:lnTo>
                      <a:pt x="3127" y="1430"/>
                    </a:lnTo>
                    <a:lnTo>
                      <a:pt x="3145" y="1430"/>
                    </a:lnTo>
                    <a:lnTo>
                      <a:pt x="3160" y="1433"/>
                    </a:lnTo>
                    <a:lnTo>
                      <a:pt x="3179" y="1439"/>
                    </a:lnTo>
                    <a:lnTo>
                      <a:pt x="3199" y="1447"/>
                    </a:lnTo>
                    <a:lnTo>
                      <a:pt x="3220" y="1458"/>
                    </a:lnTo>
                    <a:lnTo>
                      <a:pt x="3239" y="1472"/>
                    </a:lnTo>
                    <a:lnTo>
                      <a:pt x="3256" y="1487"/>
                    </a:lnTo>
                    <a:lnTo>
                      <a:pt x="3268" y="1502"/>
                    </a:lnTo>
                    <a:lnTo>
                      <a:pt x="3295" y="1553"/>
                    </a:lnTo>
                    <a:lnTo>
                      <a:pt x="3317" y="1602"/>
                    </a:lnTo>
                    <a:lnTo>
                      <a:pt x="3336" y="1649"/>
                    </a:lnTo>
                    <a:lnTo>
                      <a:pt x="3351" y="1693"/>
                    </a:lnTo>
                    <a:lnTo>
                      <a:pt x="3362" y="1737"/>
                    </a:lnTo>
                    <a:lnTo>
                      <a:pt x="3371" y="1779"/>
                    </a:lnTo>
                    <a:lnTo>
                      <a:pt x="3377" y="1831"/>
                    </a:lnTo>
                    <a:lnTo>
                      <a:pt x="3380" y="1882"/>
                    </a:lnTo>
                    <a:lnTo>
                      <a:pt x="3379" y="1933"/>
                    </a:lnTo>
                    <a:lnTo>
                      <a:pt x="3375" y="1986"/>
                    </a:lnTo>
                    <a:lnTo>
                      <a:pt x="3366" y="2040"/>
                    </a:lnTo>
                    <a:lnTo>
                      <a:pt x="3356" y="2096"/>
                    </a:lnTo>
                    <a:lnTo>
                      <a:pt x="3343" y="2153"/>
                    </a:lnTo>
                    <a:lnTo>
                      <a:pt x="3326" y="2213"/>
                    </a:lnTo>
                    <a:lnTo>
                      <a:pt x="3308" y="2278"/>
                    </a:lnTo>
                    <a:lnTo>
                      <a:pt x="3286" y="2345"/>
                    </a:lnTo>
                    <a:lnTo>
                      <a:pt x="3263" y="2417"/>
                    </a:lnTo>
                    <a:lnTo>
                      <a:pt x="3237" y="2494"/>
                    </a:lnTo>
                    <a:lnTo>
                      <a:pt x="3212" y="2570"/>
                    </a:lnTo>
                    <a:lnTo>
                      <a:pt x="3188" y="2640"/>
                    </a:lnTo>
                    <a:lnTo>
                      <a:pt x="3165" y="2707"/>
                    </a:lnTo>
                    <a:lnTo>
                      <a:pt x="3143" y="2770"/>
                    </a:lnTo>
                    <a:lnTo>
                      <a:pt x="3095" y="2904"/>
                    </a:lnTo>
                    <a:lnTo>
                      <a:pt x="3048" y="3036"/>
                    </a:lnTo>
                    <a:lnTo>
                      <a:pt x="3036" y="3063"/>
                    </a:lnTo>
                    <a:lnTo>
                      <a:pt x="3020" y="3086"/>
                    </a:lnTo>
                    <a:lnTo>
                      <a:pt x="3001" y="3107"/>
                    </a:lnTo>
                    <a:lnTo>
                      <a:pt x="2979" y="3124"/>
                    </a:lnTo>
                    <a:lnTo>
                      <a:pt x="2956" y="3136"/>
                    </a:lnTo>
                    <a:lnTo>
                      <a:pt x="2930" y="3146"/>
                    </a:lnTo>
                    <a:lnTo>
                      <a:pt x="2902" y="3150"/>
                    </a:lnTo>
                    <a:lnTo>
                      <a:pt x="2896" y="3151"/>
                    </a:lnTo>
                    <a:lnTo>
                      <a:pt x="2891" y="3151"/>
                    </a:lnTo>
                    <a:lnTo>
                      <a:pt x="2106" y="3151"/>
                    </a:lnTo>
                    <a:lnTo>
                      <a:pt x="2076" y="3148"/>
                    </a:lnTo>
                    <a:lnTo>
                      <a:pt x="2047" y="3140"/>
                    </a:lnTo>
                    <a:lnTo>
                      <a:pt x="2021" y="3126"/>
                    </a:lnTo>
                    <a:lnTo>
                      <a:pt x="1997" y="3109"/>
                    </a:lnTo>
                    <a:lnTo>
                      <a:pt x="1976" y="3087"/>
                    </a:lnTo>
                    <a:lnTo>
                      <a:pt x="1960" y="3062"/>
                    </a:lnTo>
                    <a:lnTo>
                      <a:pt x="1948" y="3034"/>
                    </a:lnTo>
                    <a:lnTo>
                      <a:pt x="1939" y="3003"/>
                    </a:lnTo>
                    <a:lnTo>
                      <a:pt x="1936" y="2972"/>
                    </a:lnTo>
                    <a:lnTo>
                      <a:pt x="1937" y="2968"/>
                    </a:lnTo>
                    <a:lnTo>
                      <a:pt x="1933" y="2929"/>
                    </a:lnTo>
                    <a:lnTo>
                      <a:pt x="1928" y="2895"/>
                    </a:lnTo>
                    <a:lnTo>
                      <a:pt x="1921" y="2864"/>
                    </a:lnTo>
                    <a:lnTo>
                      <a:pt x="1911" y="2838"/>
                    </a:lnTo>
                    <a:lnTo>
                      <a:pt x="1900" y="2813"/>
                    </a:lnTo>
                    <a:lnTo>
                      <a:pt x="1888" y="2793"/>
                    </a:lnTo>
                    <a:lnTo>
                      <a:pt x="1876" y="2773"/>
                    </a:lnTo>
                    <a:lnTo>
                      <a:pt x="1861" y="2756"/>
                    </a:lnTo>
                    <a:lnTo>
                      <a:pt x="1848" y="2739"/>
                    </a:lnTo>
                    <a:lnTo>
                      <a:pt x="1835" y="2724"/>
                    </a:lnTo>
                    <a:lnTo>
                      <a:pt x="1815" y="2703"/>
                    </a:lnTo>
                    <a:lnTo>
                      <a:pt x="1797" y="2681"/>
                    </a:lnTo>
                    <a:lnTo>
                      <a:pt x="1779" y="2658"/>
                    </a:lnTo>
                    <a:lnTo>
                      <a:pt x="1742" y="2600"/>
                    </a:lnTo>
                    <a:lnTo>
                      <a:pt x="1709" y="2545"/>
                    </a:lnTo>
                    <a:lnTo>
                      <a:pt x="1681" y="2491"/>
                    </a:lnTo>
                    <a:lnTo>
                      <a:pt x="1655" y="2437"/>
                    </a:lnTo>
                    <a:lnTo>
                      <a:pt x="1631" y="2383"/>
                    </a:lnTo>
                    <a:lnTo>
                      <a:pt x="1610" y="2329"/>
                    </a:lnTo>
                    <a:lnTo>
                      <a:pt x="1588" y="2275"/>
                    </a:lnTo>
                    <a:lnTo>
                      <a:pt x="1568" y="2219"/>
                    </a:lnTo>
                    <a:lnTo>
                      <a:pt x="1553" y="2180"/>
                    </a:lnTo>
                    <a:lnTo>
                      <a:pt x="1538" y="2140"/>
                    </a:lnTo>
                    <a:lnTo>
                      <a:pt x="1522" y="2098"/>
                    </a:lnTo>
                    <a:lnTo>
                      <a:pt x="1504" y="2054"/>
                    </a:lnTo>
                    <a:lnTo>
                      <a:pt x="1485" y="2006"/>
                    </a:lnTo>
                    <a:lnTo>
                      <a:pt x="1477" y="1988"/>
                    </a:lnTo>
                    <a:lnTo>
                      <a:pt x="1469" y="1967"/>
                    </a:lnTo>
                    <a:lnTo>
                      <a:pt x="1462" y="1942"/>
                    </a:lnTo>
                    <a:lnTo>
                      <a:pt x="1455" y="1916"/>
                    </a:lnTo>
                    <a:lnTo>
                      <a:pt x="1448" y="1889"/>
                    </a:lnTo>
                    <a:lnTo>
                      <a:pt x="1442" y="1864"/>
                    </a:lnTo>
                    <a:lnTo>
                      <a:pt x="1438" y="1840"/>
                    </a:lnTo>
                    <a:lnTo>
                      <a:pt x="1436" y="1818"/>
                    </a:lnTo>
                    <a:lnTo>
                      <a:pt x="1436" y="1781"/>
                    </a:lnTo>
                    <a:lnTo>
                      <a:pt x="1439" y="1744"/>
                    </a:lnTo>
                    <a:lnTo>
                      <a:pt x="1447" y="1709"/>
                    </a:lnTo>
                    <a:lnTo>
                      <a:pt x="1457" y="1675"/>
                    </a:lnTo>
                    <a:lnTo>
                      <a:pt x="1469" y="1646"/>
                    </a:lnTo>
                    <a:lnTo>
                      <a:pt x="1486" y="1618"/>
                    </a:lnTo>
                    <a:lnTo>
                      <a:pt x="1505" y="1593"/>
                    </a:lnTo>
                    <a:lnTo>
                      <a:pt x="1527" y="1573"/>
                    </a:lnTo>
                    <a:lnTo>
                      <a:pt x="1550" y="1558"/>
                    </a:lnTo>
                    <a:lnTo>
                      <a:pt x="1577" y="1545"/>
                    </a:lnTo>
                    <a:lnTo>
                      <a:pt x="1605" y="1537"/>
                    </a:lnTo>
                    <a:lnTo>
                      <a:pt x="1634" y="1534"/>
                    </a:lnTo>
                    <a:lnTo>
                      <a:pt x="1669" y="1535"/>
                    </a:lnTo>
                    <a:lnTo>
                      <a:pt x="1704" y="1540"/>
                    </a:lnTo>
                    <a:lnTo>
                      <a:pt x="1738" y="1549"/>
                    </a:lnTo>
                    <a:lnTo>
                      <a:pt x="1769" y="1562"/>
                    </a:lnTo>
                    <a:lnTo>
                      <a:pt x="1797" y="1577"/>
                    </a:lnTo>
                    <a:lnTo>
                      <a:pt x="1832" y="1605"/>
                    </a:lnTo>
                    <a:lnTo>
                      <a:pt x="1864" y="1637"/>
                    </a:lnTo>
                    <a:lnTo>
                      <a:pt x="1896" y="1677"/>
                    </a:lnTo>
                    <a:lnTo>
                      <a:pt x="1926" y="1722"/>
                    </a:lnTo>
                    <a:lnTo>
                      <a:pt x="1956" y="1774"/>
                    </a:lnTo>
                    <a:lnTo>
                      <a:pt x="1973" y="1813"/>
                    </a:lnTo>
                    <a:lnTo>
                      <a:pt x="1987" y="1852"/>
                    </a:lnTo>
                    <a:lnTo>
                      <a:pt x="1999" y="1889"/>
                    </a:lnTo>
                    <a:lnTo>
                      <a:pt x="2008" y="1920"/>
                    </a:lnTo>
                    <a:lnTo>
                      <a:pt x="2017" y="1945"/>
                    </a:lnTo>
                    <a:lnTo>
                      <a:pt x="2026" y="1966"/>
                    </a:lnTo>
                    <a:lnTo>
                      <a:pt x="2035" y="1982"/>
                    </a:lnTo>
                    <a:lnTo>
                      <a:pt x="2042" y="1994"/>
                    </a:lnTo>
                    <a:lnTo>
                      <a:pt x="2050" y="2001"/>
                    </a:lnTo>
                    <a:lnTo>
                      <a:pt x="2057" y="2003"/>
                    </a:lnTo>
                    <a:lnTo>
                      <a:pt x="2068" y="2000"/>
                    </a:lnTo>
                    <a:lnTo>
                      <a:pt x="2080" y="1992"/>
                    </a:lnTo>
                    <a:lnTo>
                      <a:pt x="2092" y="1980"/>
                    </a:lnTo>
                    <a:lnTo>
                      <a:pt x="2106" y="1965"/>
                    </a:lnTo>
                    <a:lnTo>
                      <a:pt x="2118" y="1944"/>
                    </a:lnTo>
                    <a:lnTo>
                      <a:pt x="2127" y="1919"/>
                    </a:lnTo>
                    <a:lnTo>
                      <a:pt x="2142" y="1872"/>
                    </a:lnTo>
                    <a:lnTo>
                      <a:pt x="2157" y="1822"/>
                    </a:lnTo>
                    <a:lnTo>
                      <a:pt x="2171" y="1769"/>
                    </a:lnTo>
                    <a:lnTo>
                      <a:pt x="2185" y="1717"/>
                    </a:lnTo>
                    <a:lnTo>
                      <a:pt x="2197" y="1664"/>
                    </a:lnTo>
                    <a:lnTo>
                      <a:pt x="2208" y="1611"/>
                    </a:lnTo>
                    <a:lnTo>
                      <a:pt x="2219" y="1561"/>
                    </a:lnTo>
                    <a:lnTo>
                      <a:pt x="2226" y="1512"/>
                    </a:lnTo>
                    <a:lnTo>
                      <a:pt x="2232" y="1465"/>
                    </a:lnTo>
                    <a:lnTo>
                      <a:pt x="2234" y="1424"/>
                    </a:lnTo>
                    <a:lnTo>
                      <a:pt x="2236" y="1377"/>
                    </a:lnTo>
                    <a:lnTo>
                      <a:pt x="2238" y="1332"/>
                    </a:lnTo>
                    <a:lnTo>
                      <a:pt x="2241" y="1288"/>
                    </a:lnTo>
                    <a:lnTo>
                      <a:pt x="2245" y="1245"/>
                    </a:lnTo>
                    <a:lnTo>
                      <a:pt x="2252" y="1204"/>
                    </a:lnTo>
                    <a:lnTo>
                      <a:pt x="2259" y="1164"/>
                    </a:lnTo>
                    <a:lnTo>
                      <a:pt x="2269" y="1126"/>
                    </a:lnTo>
                    <a:lnTo>
                      <a:pt x="2281" y="1089"/>
                    </a:lnTo>
                    <a:lnTo>
                      <a:pt x="2298" y="1056"/>
                    </a:lnTo>
                    <a:lnTo>
                      <a:pt x="2316" y="1025"/>
                    </a:lnTo>
                    <a:lnTo>
                      <a:pt x="2340" y="997"/>
                    </a:lnTo>
                    <a:lnTo>
                      <a:pt x="2373" y="966"/>
                    </a:lnTo>
                    <a:lnTo>
                      <a:pt x="2408" y="941"/>
                    </a:lnTo>
                    <a:lnTo>
                      <a:pt x="2443" y="920"/>
                    </a:lnTo>
                    <a:lnTo>
                      <a:pt x="2480" y="906"/>
                    </a:lnTo>
                    <a:lnTo>
                      <a:pt x="2518" y="897"/>
                    </a:lnTo>
                    <a:lnTo>
                      <a:pt x="2557" y="893"/>
                    </a:lnTo>
                    <a:close/>
                    <a:moveTo>
                      <a:pt x="1293" y="571"/>
                    </a:moveTo>
                    <a:lnTo>
                      <a:pt x="1222" y="595"/>
                    </a:lnTo>
                    <a:lnTo>
                      <a:pt x="1154" y="622"/>
                    </a:lnTo>
                    <a:lnTo>
                      <a:pt x="1089" y="654"/>
                    </a:lnTo>
                    <a:lnTo>
                      <a:pt x="1027" y="691"/>
                    </a:lnTo>
                    <a:lnTo>
                      <a:pt x="967" y="732"/>
                    </a:lnTo>
                    <a:lnTo>
                      <a:pt x="911" y="777"/>
                    </a:lnTo>
                    <a:lnTo>
                      <a:pt x="857" y="826"/>
                    </a:lnTo>
                    <a:lnTo>
                      <a:pt x="808" y="878"/>
                    </a:lnTo>
                    <a:lnTo>
                      <a:pt x="763" y="934"/>
                    </a:lnTo>
                    <a:lnTo>
                      <a:pt x="721" y="994"/>
                    </a:lnTo>
                    <a:lnTo>
                      <a:pt x="684" y="1056"/>
                    </a:lnTo>
                    <a:lnTo>
                      <a:pt x="787" y="1086"/>
                    </a:lnTo>
                    <a:lnTo>
                      <a:pt x="893" y="1112"/>
                    </a:lnTo>
                    <a:lnTo>
                      <a:pt x="1000" y="1135"/>
                    </a:lnTo>
                    <a:lnTo>
                      <a:pt x="1108" y="1153"/>
                    </a:lnTo>
                    <a:lnTo>
                      <a:pt x="1120" y="1078"/>
                    </a:lnTo>
                    <a:lnTo>
                      <a:pt x="1134" y="1004"/>
                    </a:lnTo>
                    <a:lnTo>
                      <a:pt x="1151" y="932"/>
                    </a:lnTo>
                    <a:lnTo>
                      <a:pt x="1169" y="863"/>
                    </a:lnTo>
                    <a:lnTo>
                      <a:pt x="1190" y="797"/>
                    </a:lnTo>
                    <a:lnTo>
                      <a:pt x="1213" y="735"/>
                    </a:lnTo>
                    <a:lnTo>
                      <a:pt x="1237" y="676"/>
                    </a:lnTo>
                    <a:lnTo>
                      <a:pt x="1264" y="621"/>
                    </a:lnTo>
                    <a:lnTo>
                      <a:pt x="1293" y="571"/>
                    </a:lnTo>
                    <a:close/>
                    <a:moveTo>
                      <a:pt x="1567" y="533"/>
                    </a:moveTo>
                    <a:lnTo>
                      <a:pt x="1544" y="536"/>
                    </a:lnTo>
                    <a:lnTo>
                      <a:pt x="1522" y="546"/>
                    </a:lnTo>
                    <a:lnTo>
                      <a:pt x="1498" y="561"/>
                    </a:lnTo>
                    <a:lnTo>
                      <a:pt x="1474" y="582"/>
                    </a:lnTo>
                    <a:lnTo>
                      <a:pt x="1451" y="610"/>
                    </a:lnTo>
                    <a:lnTo>
                      <a:pt x="1426" y="643"/>
                    </a:lnTo>
                    <a:lnTo>
                      <a:pt x="1403" y="681"/>
                    </a:lnTo>
                    <a:lnTo>
                      <a:pt x="1381" y="725"/>
                    </a:lnTo>
                    <a:lnTo>
                      <a:pt x="1358" y="774"/>
                    </a:lnTo>
                    <a:lnTo>
                      <a:pt x="1338" y="827"/>
                    </a:lnTo>
                    <a:lnTo>
                      <a:pt x="1318" y="886"/>
                    </a:lnTo>
                    <a:lnTo>
                      <a:pt x="1300" y="951"/>
                    </a:lnTo>
                    <a:lnTo>
                      <a:pt x="1283" y="1020"/>
                    </a:lnTo>
                    <a:lnTo>
                      <a:pt x="1269" y="1094"/>
                    </a:lnTo>
                    <a:lnTo>
                      <a:pt x="1257" y="1172"/>
                    </a:lnTo>
                    <a:lnTo>
                      <a:pt x="1358" y="1180"/>
                    </a:lnTo>
                    <a:lnTo>
                      <a:pt x="1461" y="1185"/>
                    </a:lnTo>
                    <a:lnTo>
                      <a:pt x="1565" y="1187"/>
                    </a:lnTo>
                    <a:lnTo>
                      <a:pt x="1668" y="1185"/>
                    </a:lnTo>
                    <a:lnTo>
                      <a:pt x="1773" y="1180"/>
                    </a:lnTo>
                    <a:lnTo>
                      <a:pt x="1877" y="1171"/>
                    </a:lnTo>
                    <a:lnTo>
                      <a:pt x="1864" y="1096"/>
                    </a:lnTo>
                    <a:lnTo>
                      <a:pt x="1850" y="1024"/>
                    </a:lnTo>
                    <a:lnTo>
                      <a:pt x="1835" y="957"/>
                    </a:lnTo>
                    <a:lnTo>
                      <a:pt x="1817" y="893"/>
                    </a:lnTo>
                    <a:lnTo>
                      <a:pt x="1798" y="834"/>
                    </a:lnTo>
                    <a:lnTo>
                      <a:pt x="1777" y="780"/>
                    </a:lnTo>
                    <a:lnTo>
                      <a:pt x="1757" y="731"/>
                    </a:lnTo>
                    <a:lnTo>
                      <a:pt x="1734" y="686"/>
                    </a:lnTo>
                    <a:lnTo>
                      <a:pt x="1710" y="647"/>
                    </a:lnTo>
                    <a:lnTo>
                      <a:pt x="1687" y="613"/>
                    </a:lnTo>
                    <a:lnTo>
                      <a:pt x="1663" y="585"/>
                    </a:lnTo>
                    <a:lnTo>
                      <a:pt x="1639" y="563"/>
                    </a:lnTo>
                    <a:lnTo>
                      <a:pt x="1615" y="547"/>
                    </a:lnTo>
                    <a:lnTo>
                      <a:pt x="1590" y="537"/>
                    </a:lnTo>
                    <a:lnTo>
                      <a:pt x="1567" y="533"/>
                    </a:lnTo>
                    <a:close/>
                    <a:moveTo>
                      <a:pt x="1567" y="384"/>
                    </a:moveTo>
                    <a:lnTo>
                      <a:pt x="1567" y="384"/>
                    </a:lnTo>
                    <a:lnTo>
                      <a:pt x="1649" y="386"/>
                    </a:lnTo>
                    <a:lnTo>
                      <a:pt x="1729" y="395"/>
                    </a:lnTo>
                    <a:lnTo>
                      <a:pt x="1808" y="408"/>
                    </a:lnTo>
                    <a:lnTo>
                      <a:pt x="1886" y="428"/>
                    </a:lnTo>
                    <a:lnTo>
                      <a:pt x="1962" y="452"/>
                    </a:lnTo>
                    <a:lnTo>
                      <a:pt x="2036" y="482"/>
                    </a:lnTo>
                    <a:lnTo>
                      <a:pt x="2107" y="517"/>
                    </a:lnTo>
                    <a:lnTo>
                      <a:pt x="2177" y="556"/>
                    </a:lnTo>
                    <a:lnTo>
                      <a:pt x="2243" y="601"/>
                    </a:lnTo>
                    <a:lnTo>
                      <a:pt x="2307" y="650"/>
                    </a:lnTo>
                    <a:lnTo>
                      <a:pt x="2368" y="704"/>
                    </a:lnTo>
                    <a:lnTo>
                      <a:pt x="2381" y="720"/>
                    </a:lnTo>
                    <a:lnTo>
                      <a:pt x="2388" y="738"/>
                    </a:lnTo>
                    <a:lnTo>
                      <a:pt x="2391" y="756"/>
                    </a:lnTo>
                    <a:lnTo>
                      <a:pt x="2389" y="776"/>
                    </a:lnTo>
                    <a:lnTo>
                      <a:pt x="2382" y="794"/>
                    </a:lnTo>
                    <a:lnTo>
                      <a:pt x="2370" y="811"/>
                    </a:lnTo>
                    <a:lnTo>
                      <a:pt x="2354" y="823"/>
                    </a:lnTo>
                    <a:lnTo>
                      <a:pt x="2337" y="831"/>
                    </a:lnTo>
                    <a:lnTo>
                      <a:pt x="2317" y="833"/>
                    </a:lnTo>
                    <a:lnTo>
                      <a:pt x="2298" y="831"/>
                    </a:lnTo>
                    <a:lnTo>
                      <a:pt x="2280" y="825"/>
                    </a:lnTo>
                    <a:lnTo>
                      <a:pt x="2264" y="813"/>
                    </a:lnTo>
                    <a:lnTo>
                      <a:pt x="2210" y="766"/>
                    </a:lnTo>
                    <a:lnTo>
                      <a:pt x="2155" y="723"/>
                    </a:lnTo>
                    <a:lnTo>
                      <a:pt x="2096" y="684"/>
                    </a:lnTo>
                    <a:lnTo>
                      <a:pt x="2036" y="649"/>
                    </a:lnTo>
                    <a:lnTo>
                      <a:pt x="1972" y="618"/>
                    </a:lnTo>
                    <a:lnTo>
                      <a:pt x="1908" y="593"/>
                    </a:lnTo>
                    <a:lnTo>
                      <a:pt x="1842" y="571"/>
                    </a:lnTo>
                    <a:lnTo>
                      <a:pt x="1867" y="614"/>
                    </a:lnTo>
                    <a:lnTo>
                      <a:pt x="1891" y="661"/>
                    </a:lnTo>
                    <a:lnTo>
                      <a:pt x="1915" y="715"/>
                    </a:lnTo>
                    <a:lnTo>
                      <a:pt x="1939" y="782"/>
                    </a:lnTo>
                    <a:lnTo>
                      <a:pt x="1962" y="853"/>
                    </a:lnTo>
                    <a:lnTo>
                      <a:pt x="1983" y="927"/>
                    </a:lnTo>
                    <a:lnTo>
                      <a:pt x="2001" y="1005"/>
                    </a:lnTo>
                    <a:lnTo>
                      <a:pt x="2016" y="1087"/>
                    </a:lnTo>
                    <a:lnTo>
                      <a:pt x="2029" y="1172"/>
                    </a:lnTo>
                    <a:lnTo>
                      <a:pt x="2039" y="1260"/>
                    </a:lnTo>
                    <a:lnTo>
                      <a:pt x="2046" y="1349"/>
                    </a:lnTo>
                    <a:lnTo>
                      <a:pt x="2051" y="1441"/>
                    </a:lnTo>
                    <a:lnTo>
                      <a:pt x="2049" y="1460"/>
                    </a:lnTo>
                    <a:lnTo>
                      <a:pt x="2042" y="1479"/>
                    </a:lnTo>
                    <a:lnTo>
                      <a:pt x="2031" y="1494"/>
                    </a:lnTo>
                    <a:lnTo>
                      <a:pt x="2015" y="1506"/>
                    </a:lnTo>
                    <a:lnTo>
                      <a:pt x="1998" y="1515"/>
                    </a:lnTo>
                    <a:lnTo>
                      <a:pt x="1978" y="1518"/>
                    </a:lnTo>
                    <a:lnTo>
                      <a:pt x="1958" y="1517"/>
                    </a:lnTo>
                    <a:lnTo>
                      <a:pt x="1939" y="1509"/>
                    </a:lnTo>
                    <a:lnTo>
                      <a:pt x="1924" y="1498"/>
                    </a:lnTo>
                    <a:lnTo>
                      <a:pt x="1912" y="1483"/>
                    </a:lnTo>
                    <a:lnTo>
                      <a:pt x="1903" y="1465"/>
                    </a:lnTo>
                    <a:lnTo>
                      <a:pt x="1900" y="1446"/>
                    </a:lnTo>
                    <a:lnTo>
                      <a:pt x="1897" y="1383"/>
                    </a:lnTo>
                    <a:lnTo>
                      <a:pt x="1893" y="1320"/>
                    </a:lnTo>
                    <a:lnTo>
                      <a:pt x="1784" y="1329"/>
                    </a:lnTo>
                    <a:lnTo>
                      <a:pt x="1675" y="1336"/>
                    </a:lnTo>
                    <a:lnTo>
                      <a:pt x="1565" y="1337"/>
                    </a:lnTo>
                    <a:lnTo>
                      <a:pt x="1456" y="1336"/>
                    </a:lnTo>
                    <a:lnTo>
                      <a:pt x="1347" y="1330"/>
                    </a:lnTo>
                    <a:lnTo>
                      <a:pt x="1240" y="1321"/>
                    </a:lnTo>
                    <a:lnTo>
                      <a:pt x="1236" y="1391"/>
                    </a:lnTo>
                    <a:lnTo>
                      <a:pt x="1233" y="1462"/>
                    </a:lnTo>
                    <a:lnTo>
                      <a:pt x="1232" y="1537"/>
                    </a:lnTo>
                    <a:lnTo>
                      <a:pt x="1234" y="1619"/>
                    </a:lnTo>
                    <a:lnTo>
                      <a:pt x="1239" y="1699"/>
                    </a:lnTo>
                    <a:lnTo>
                      <a:pt x="1248" y="1777"/>
                    </a:lnTo>
                    <a:lnTo>
                      <a:pt x="1260" y="1853"/>
                    </a:lnTo>
                    <a:lnTo>
                      <a:pt x="1274" y="1927"/>
                    </a:lnTo>
                    <a:lnTo>
                      <a:pt x="1291" y="1998"/>
                    </a:lnTo>
                    <a:lnTo>
                      <a:pt x="1308" y="2065"/>
                    </a:lnTo>
                    <a:lnTo>
                      <a:pt x="1329" y="2131"/>
                    </a:lnTo>
                    <a:lnTo>
                      <a:pt x="1350" y="2192"/>
                    </a:lnTo>
                    <a:lnTo>
                      <a:pt x="1373" y="2250"/>
                    </a:lnTo>
                    <a:lnTo>
                      <a:pt x="1395" y="2305"/>
                    </a:lnTo>
                    <a:lnTo>
                      <a:pt x="1419" y="2355"/>
                    </a:lnTo>
                    <a:lnTo>
                      <a:pt x="1442" y="2402"/>
                    </a:lnTo>
                    <a:lnTo>
                      <a:pt x="1466" y="2443"/>
                    </a:lnTo>
                    <a:lnTo>
                      <a:pt x="1489" y="2481"/>
                    </a:lnTo>
                    <a:lnTo>
                      <a:pt x="1511" y="2512"/>
                    </a:lnTo>
                    <a:lnTo>
                      <a:pt x="1532" y="2539"/>
                    </a:lnTo>
                    <a:lnTo>
                      <a:pt x="1551" y="2560"/>
                    </a:lnTo>
                    <a:lnTo>
                      <a:pt x="1552" y="2561"/>
                    </a:lnTo>
                    <a:lnTo>
                      <a:pt x="1552" y="2562"/>
                    </a:lnTo>
                    <a:lnTo>
                      <a:pt x="1552" y="2562"/>
                    </a:lnTo>
                    <a:lnTo>
                      <a:pt x="1562" y="2574"/>
                    </a:lnTo>
                    <a:lnTo>
                      <a:pt x="1568" y="2587"/>
                    </a:lnTo>
                    <a:lnTo>
                      <a:pt x="1572" y="2602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2" y="2624"/>
                    </a:lnTo>
                    <a:lnTo>
                      <a:pt x="1572" y="2624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0" y="2656"/>
                    </a:lnTo>
                    <a:lnTo>
                      <a:pt x="1550" y="2667"/>
                    </a:lnTo>
                    <a:lnTo>
                      <a:pt x="1538" y="2677"/>
                    </a:lnTo>
                    <a:lnTo>
                      <a:pt x="1524" y="2684"/>
                    </a:lnTo>
                    <a:lnTo>
                      <a:pt x="1511" y="2687"/>
                    </a:lnTo>
                    <a:lnTo>
                      <a:pt x="1498" y="2688"/>
                    </a:lnTo>
                    <a:lnTo>
                      <a:pt x="1495" y="2688"/>
                    </a:lnTo>
                    <a:lnTo>
                      <a:pt x="1493" y="2688"/>
                    </a:lnTo>
                    <a:lnTo>
                      <a:pt x="1407" y="2680"/>
                    </a:lnTo>
                    <a:lnTo>
                      <a:pt x="1322" y="2665"/>
                    </a:lnTo>
                    <a:lnTo>
                      <a:pt x="1241" y="2644"/>
                    </a:lnTo>
                    <a:lnTo>
                      <a:pt x="1162" y="2618"/>
                    </a:lnTo>
                    <a:lnTo>
                      <a:pt x="1085" y="2586"/>
                    </a:lnTo>
                    <a:lnTo>
                      <a:pt x="1012" y="2549"/>
                    </a:lnTo>
                    <a:lnTo>
                      <a:pt x="941" y="2508"/>
                    </a:lnTo>
                    <a:lnTo>
                      <a:pt x="875" y="2461"/>
                    </a:lnTo>
                    <a:lnTo>
                      <a:pt x="811" y="2410"/>
                    </a:lnTo>
                    <a:lnTo>
                      <a:pt x="752" y="2355"/>
                    </a:lnTo>
                    <a:lnTo>
                      <a:pt x="696" y="2296"/>
                    </a:lnTo>
                    <a:lnTo>
                      <a:pt x="645" y="2233"/>
                    </a:lnTo>
                    <a:lnTo>
                      <a:pt x="598" y="2166"/>
                    </a:lnTo>
                    <a:lnTo>
                      <a:pt x="555" y="2097"/>
                    </a:lnTo>
                    <a:lnTo>
                      <a:pt x="517" y="2024"/>
                    </a:lnTo>
                    <a:lnTo>
                      <a:pt x="486" y="1948"/>
                    </a:lnTo>
                    <a:lnTo>
                      <a:pt x="459" y="1871"/>
                    </a:lnTo>
                    <a:lnTo>
                      <a:pt x="437" y="1790"/>
                    </a:lnTo>
                    <a:lnTo>
                      <a:pt x="422" y="1708"/>
                    </a:lnTo>
                    <a:lnTo>
                      <a:pt x="413" y="1623"/>
                    </a:lnTo>
                    <a:lnTo>
                      <a:pt x="410" y="1537"/>
                    </a:lnTo>
                    <a:lnTo>
                      <a:pt x="413" y="1451"/>
                    </a:lnTo>
                    <a:lnTo>
                      <a:pt x="422" y="1367"/>
                    </a:lnTo>
                    <a:lnTo>
                      <a:pt x="437" y="1284"/>
                    </a:lnTo>
                    <a:lnTo>
                      <a:pt x="459" y="1205"/>
                    </a:lnTo>
                    <a:lnTo>
                      <a:pt x="486" y="1127"/>
                    </a:lnTo>
                    <a:lnTo>
                      <a:pt x="517" y="1051"/>
                    </a:lnTo>
                    <a:lnTo>
                      <a:pt x="554" y="978"/>
                    </a:lnTo>
                    <a:lnTo>
                      <a:pt x="597" y="910"/>
                    </a:lnTo>
                    <a:lnTo>
                      <a:pt x="643" y="843"/>
                    </a:lnTo>
                    <a:lnTo>
                      <a:pt x="694" y="781"/>
                    </a:lnTo>
                    <a:lnTo>
                      <a:pt x="748" y="722"/>
                    </a:lnTo>
                    <a:lnTo>
                      <a:pt x="808" y="667"/>
                    </a:lnTo>
                    <a:lnTo>
                      <a:pt x="871" y="616"/>
                    </a:lnTo>
                    <a:lnTo>
                      <a:pt x="937" y="570"/>
                    </a:lnTo>
                    <a:lnTo>
                      <a:pt x="1007" y="528"/>
                    </a:lnTo>
                    <a:lnTo>
                      <a:pt x="1079" y="491"/>
                    </a:lnTo>
                    <a:lnTo>
                      <a:pt x="1155" y="459"/>
                    </a:lnTo>
                    <a:lnTo>
                      <a:pt x="1233" y="432"/>
                    </a:lnTo>
                    <a:lnTo>
                      <a:pt x="1313" y="412"/>
                    </a:lnTo>
                    <a:lnTo>
                      <a:pt x="1396" y="396"/>
                    </a:lnTo>
                    <a:lnTo>
                      <a:pt x="1480" y="387"/>
                    </a:lnTo>
                    <a:lnTo>
                      <a:pt x="1567" y="384"/>
                    </a:lnTo>
                    <a:close/>
                    <a:moveTo>
                      <a:pt x="1530" y="0"/>
                    </a:moveTo>
                    <a:lnTo>
                      <a:pt x="1621" y="1"/>
                    </a:lnTo>
                    <a:lnTo>
                      <a:pt x="1714" y="7"/>
                    </a:lnTo>
                    <a:lnTo>
                      <a:pt x="1804" y="19"/>
                    </a:lnTo>
                    <a:lnTo>
                      <a:pt x="1893" y="36"/>
                    </a:lnTo>
                    <a:lnTo>
                      <a:pt x="1981" y="58"/>
                    </a:lnTo>
                    <a:lnTo>
                      <a:pt x="2068" y="86"/>
                    </a:lnTo>
                    <a:lnTo>
                      <a:pt x="2153" y="118"/>
                    </a:lnTo>
                    <a:lnTo>
                      <a:pt x="2235" y="156"/>
                    </a:lnTo>
                    <a:lnTo>
                      <a:pt x="2316" y="198"/>
                    </a:lnTo>
                    <a:lnTo>
                      <a:pt x="2394" y="245"/>
                    </a:lnTo>
                    <a:lnTo>
                      <a:pt x="2469" y="296"/>
                    </a:lnTo>
                    <a:lnTo>
                      <a:pt x="2541" y="352"/>
                    </a:lnTo>
                    <a:lnTo>
                      <a:pt x="2610" y="414"/>
                    </a:lnTo>
                    <a:lnTo>
                      <a:pt x="2676" y="478"/>
                    </a:lnTo>
                    <a:lnTo>
                      <a:pt x="2688" y="226"/>
                    </a:lnTo>
                    <a:lnTo>
                      <a:pt x="2691" y="207"/>
                    </a:lnTo>
                    <a:lnTo>
                      <a:pt x="2700" y="189"/>
                    </a:lnTo>
                    <a:lnTo>
                      <a:pt x="2712" y="175"/>
                    </a:lnTo>
                    <a:lnTo>
                      <a:pt x="2728" y="164"/>
                    </a:lnTo>
                    <a:lnTo>
                      <a:pt x="2746" y="157"/>
                    </a:lnTo>
                    <a:lnTo>
                      <a:pt x="2766" y="156"/>
                    </a:lnTo>
                    <a:lnTo>
                      <a:pt x="2786" y="159"/>
                    </a:lnTo>
                    <a:lnTo>
                      <a:pt x="2804" y="167"/>
                    </a:lnTo>
                    <a:lnTo>
                      <a:pt x="2818" y="179"/>
                    </a:lnTo>
                    <a:lnTo>
                      <a:pt x="2830" y="196"/>
                    </a:lnTo>
                    <a:lnTo>
                      <a:pt x="2837" y="214"/>
                    </a:lnTo>
                    <a:lnTo>
                      <a:pt x="2838" y="233"/>
                    </a:lnTo>
                    <a:lnTo>
                      <a:pt x="2817" y="678"/>
                    </a:lnTo>
                    <a:lnTo>
                      <a:pt x="2817" y="682"/>
                    </a:lnTo>
                    <a:lnTo>
                      <a:pt x="2814" y="697"/>
                    </a:lnTo>
                    <a:lnTo>
                      <a:pt x="2808" y="710"/>
                    </a:lnTo>
                    <a:lnTo>
                      <a:pt x="2800" y="724"/>
                    </a:lnTo>
                    <a:lnTo>
                      <a:pt x="2787" y="735"/>
                    </a:lnTo>
                    <a:lnTo>
                      <a:pt x="2779" y="740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51" y="749"/>
                    </a:lnTo>
                    <a:lnTo>
                      <a:pt x="2735" y="750"/>
                    </a:lnTo>
                    <a:lnTo>
                      <a:pt x="2721" y="747"/>
                    </a:lnTo>
                    <a:lnTo>
                      <a:pt x="2706" y="741"/>
                    </a:lnTo>
                    <a:lnTo>
                      <a:pt x="2694" y="733"/>
                    </a:lnTo>
                    <a:lnTo>
                      <a:pt x="2683" y="722"/>
                    </a:lnTo>
                    <a:lnTo>
                      <a:pt x="2681" y="718"/>
                    </a:lnTo>
                    <a:lnTo>
                      <a:pt x="2628" y="651"/>
                    </a:lnTo>
                    <a:lnTo>
                      <a:pt x="2573" y="588"/>
                    </a:lnTo>
                    <a:lnTo>
                      <a:pt x="2513" y="528"/>
                    </a:lnTo>
                    <a:lnTo>
                      <a:pt x="2451" y="473"/>
                    </a:lnTo>
                    <a:lnTo>
                      <a:pt x="2386" y="422"/>
                    </a:lnTo>
                    <a:lnTo>
                      <a:pt x="2318" y="375"/>
                    </a:lnTo>
                    <a:lnTo>
                      <a:pt x="2247" y="332"/>
                    </a:lnTo>
                    <a:lnTo>
                      <a:pt x="2175" y="293"/>
                    </a:lnTo>
                    <a:lnTo>
                      <a:pt x="2100" y="259"/>
                    </a:lnTo>
                    <a:lnTo>
                      <a:pt x="2023" y="229"/>
                    </a:lnTo>
                    <a:lnTo>
                      <a:pt x="1945" y="204"/>
                    </a:lnTo>
                    <a:lnTo>
                      <a:pt x="1864" y="183"/>
                    </a:lnTo>
                    <a:lnTo>
                      <a:pt x="1783" y="168"/>
                    </a:lnTo>
                    <a:lnTo>
                      <a:pt x="1701" y="157"/>
                    </a:lnTo>
                    <a:lnTo>
                      <a:pt x="1618" y="151"/>
                    </a:lnTo>
                    <a:lnTo>
                      <a:pt x="1535" y="150"/>
                    </a:lnTo>
                    <a:lnTo>
                      <a:pt x="1451" y="155"/>
                    </a:lnTo>
                    <a:lnTo>
                      <a:pt x="1367" y="164"/>
                    </a:lnTo>
                    <a:lnTo>
                      <a:pt x="1282" y="178"/>
                    </a:lnTo>
                    <a:lnTo>
                      <a:pt x="1194" y="200"/>
                    </a:lnTo>
                    <a:lnTo>
                      <a:pt x="1107" y="226"/>
                    </a:lnTo>
                    <a:lnTo>
                      <a:pt x="1024" y="259"/>
                    </a:lnTo>
                    <a:lnTo>
                      <a:pt x="943" y="296"/>
                    </a:lnTo>
                    <a:lnTo>
                      <a:pt x="864" y="339"/>
                    </a:lnTo>
                    <a:lnTo>
                      <a:pt x="790" y="386"/>
                    </a:lnTo>
                    <a:lnTo>
                      <a:pt x="718" y="437"/>
                    </a:lnTo>
                    <a:lnTo>
                      <a:pt x="650" y="493"/>
                    </a:lnTo>
                    <a:lnTo>
                      <a:pt x="586" y="554"/>
                    </a:lnTo>
                    <a:lnTo>
                      <a:pt x="526" y="617"/>
                    </a:lnTo>
                    <a:lnTo>
                      <a:pt x="469" y="685"/>
                    </a:lnTo>
                    <a:lnTo>
                      <a:pt x="418" y="756"/>
                    </a:lnTo>
                    <a:lnTo>
                      <a:pt x="371" y="830"/>
                    </a:lnTo>
                    <a:lnTo>
                      <a:pt x="329" y="908"/>
                    </a:lnTo>
                    <a:lnTo>
                      <a:pt x="291" y="989"/>
                    </a:lnTo>
                    <a:lnTo>
                      <a:pt x="259" y="1072"/>
                    </a:lnTo>
                    <a:lnTo>
                      <a:pt x="232" y="1156"/>
                    </a:lnTo>
                    <a:lnTo>
                      <a:pt x="210" y="1244"/>
                    </a:lnTo>
                    <a:lnTo>
                      <a:pt x="195" y="1333"/>
                    </a:lnTo>
                    <a:lnTo>
                      <a:pt x="190" y="1352"/>
                    </a:lnTo>
                    <a:lnTo>
                      <a:pt x="181" y="1367"/>
                    </a:lnTo>
                    <a:lnTo>
                      <a:pt x="169" y="1381"/>
                    </a:lnTo>
                    <a:lnTo>
                      <a:pt x="155" y="1390"/>
                    </a:lnTo>
                    <a:lnTo>
                      <a:pt x="139" y="1396"/>
                    </a:lnTo>
                    <a:lnTo>
                      <a:pt x="120" y="1398"/>
                    </a:lnTo>
                    <a:lnTo>
                      <a:pt x="115" y="1398"/>
                    </a:lnTo>
                    <a:lnTo>
                      <a:pt x="110" y="1398"/>
                    </a:lnTo>
                    <a:lnTo>
                      <a:pt x="90" y="1392"/>
                    </a:lnTo>
                    <a:lnTo>
                      <a:pt x="73" y="1383"/>
                    </a:lnTo>
                    <a:lnTo>
                      <a:pt x="60" y="1368"/>
                    </a:lnTo>
                    <a:lnTo>
                      <a:pt x="50" y="1352"/>
                    </a:lnTo>
                    <a:lnTo>
                      <a:pt x="45" y="1333"/>
                    </a:lnTo>
                    <a:lnTo>
                      <a:pt x="45" y="1313"/>
                    </a:lnTo>
                    <a:lnTo>
                      <a:pt x="62" y="1219"/>
                    </a:lnTo>
                    <a:lnTo>
                      <a:pt x="84" y="1126"/>
                    </a:lnTo>
                    <a:lnTo>
                      <a:pt x="112" y="1036"/>
                    </a:lnTo>
                    <a:lnTo>
                      <a:pt x="145" y="948"/>
                    </a:lnTo>
                    <a:lnTo>
                      <a:pt x="183" y="863"/>
                    </a:lnTo>
                    <a:lnTo>
                      <a:pt x="226" y="780"/>
                    </a:lnTo>
                    <a:lnTo>
                      <a:pt x="274" y="700"/>
                    </a:lnTo>
                    <a:lnTo>
                      <a:pt x="328" y="624"/>
                    </a:lnTo>
                    <a:lnTo>
                      <a:pt x="384" y="552"/>
                    </a:lnTo>
                    <a:lnTo>
                      <a:pt x="446" y="482"/>
                    </a:lnTo>
                    <a:lnTo>
                      <a:pt x="511" y="417"/>
                    </a:lnTo>
                    <a:lnTo>
                      <a:pt x="580" y="355"/>
                    </a:lnTo>
                    <a:lnTo>
                      <a:pt x="653" y="298"/>
                    </a:lnTo>
                    <a:lnTo>
                      <a:pt x="730" y="245"/>
                    </a:lnTo>
                    <a:lnTo>
                      <a:pt x="810" y="197"/>
                    </a:lnTo>
                    <a:lnTo>
                      <a:pt x="892" y="154"/>
                    </a:lnTo>
                    <a:lnTo>
                      <a:pt x="978" y="115"/>
                    </a:lnTo>
                    <a:lnTo>
                      <a:pt x="1067" y="82"/>
                    </a:lnTo>
                    <a:lnTo>
                      <a:pt x="1158" y="53"/>
                    </a:lnTo>
                    <a:lnTo>
                      <a:pt x="1252" y="31"/>
                    </a:lnTo>
                    <a:lnTo>
                      <a:pt x="1345" y="16"/>
                    </a:lnTo>
                    <a:lnTo>
                      <a:pt x="1437" y="4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6508CA-73C4-769F-96A3-6910264E5FE3}"/>
                </a:ext>
              </a:extLst>
            </p:cNvPr>
            <p:cNvSpPr txBox="1"/>
            <p:nvPr/>
          </p:nvSpPr>
          <p:spPr>
            <a:xfrm>
              <a:off x="5924215" y="434161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LDA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637B40-3858-871F-4A5E-9CAA38A58F5E}"/>
              </a:ext>
            </a:extLst>
          </p:cNvPr>
          <p:cNvGrpSpPr/>
          <p:nvPr/>
        </p:nvGrpSpPr>
        <p:grpSpPr>
          <a:xfrm>
            <a:off x="4812249" y="1574356"/>
            <a:ext cx="1651934" cy="2108840"/>
            <a:chOff x="4812249" y="1574356"/>
            <a:chExt cx="1651934" cy="21088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C485A1-961D-F026-B971-FB944F293183}"/>
                </a:ext>
              </a:extLst>
            </p:cNvPr>
            <p:cNvGrpSpPr/>
            <p:nvPr/>
          </p:nvGrpSpPr>
          <p:grpSpPr>
            <a:xfrm>
              <a:off x="4812249" y="2034676"/>
              <a:ext cx="1651934" cy="1648520"/>
              <a:chOff x="4812249" y="5039616"/>
              <a:chExt cx="1651934" cy="164852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032969-58F4-4DC4-A427-E9B7057925FF}"/>
                  </a:ext>
                </a:extLst>
              </p:cNvPr>
              <p:cNvGrpSpPr/>
              <p:nvPr/>
            </p:nvGrpSpPr>
            <p:grpSpPr>
              <a:xfrm>
                <a:off x="4812249" y="5039616"/>
                <a:ext cx="1651934" cy="1648520"/>
                <a:chOff x="4054816" y="2562515"/>
                <a:chExt cx="1651934" cy="1648520"/>
              </a:xfrm>
            </p:grpSpPr>
            <p:sp>
              <p:nvSpPr>
                <p:cNvPr id="43" name="Oval 197">
                  <a:extLst>
                    <a:ext uri="{FF2B5EF4-FFF2-40B4-BE49-F238E27FC236}">
                      <a16:creationId xmlns:a16="http://schemas.microsoft.com/office/drawing/2014/main" id="{44ECA8DD-9286-9882-3F3D-ED2D95862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4816" y="2562515"/>
                  <a:ext cx="1651934" cy="164852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198">
                  <a:extLst>
                    <a:ext uri="{FF2B5EF4-FFF2-40B4-BE49-F238E27FC236}">
                      <a16:creationId xmlns:a16="http://schemas.microsoft.com/office/drawing/2014/main" id="{B3639FFF-7B56-22FD-59CC-0F19B519A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992" y="2712691"/>
                  <a:ext cx="1351582" cy="13498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27000" dist="38100" dir="5400000" sx="102000" sy="102000" algn="t" rotWithShape="0">
                    <a:schemeClr val="accent3">
                      <a:alpha val="40000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" name="Freeform 6"/>
              <p:cNvSpPr>
                <a:spLocks noChangeAspect="1" noEditPoints="1"/>
              </p:cNvSpPr>
              <p:nvPr/>
            </p:nvSpPr>
            <p:spPr bwMode="auto">
              <a:xfrm>
                <a:off x="5290744" y="5500793"/>
                <a:ext cx="694944" cy="693725"/>
              </a:xfrm>
              <a:custGeom>
                <a:avLst/>
                <a:gdLst>
                  <a:gd name="T0" fmla="*/ 1793 w 3420"/>
                  <a:gd name="T1" fmla="*/ 1048 h 3416"/>
                  <a:gd name="T2" fmla="*/ 1795 w 3420"/>
                  <a:gd name="T3" fmla="*/ 1119 h 3416"/>
                  <a:gd name="T4" fmla="*/ 2182 w 3420"/>
                  <a:gd name="T5" fmla="*/ 2440 h 3416"/>
                  <a:gd name="T6" fmla="*/ 1869 w 3420"/>
                  <a:gd name="T7" fmla="*/ 1889 h 3416"/>
                  <a:gd name="T8" fmla="*/ 1871 w 3420"/>
                  <a:gd name="T9" fmla="*/ 1819 h 3416"/>
                  <a:gd name="T10" fmla="*/ 1928 w 3420"/>
                  <a:gd name="T11" fmla="*/ 1777 h 3416"/>
                  <a:gd name="T12" fmla="*/ 1996 w 3420"/>
                  <a:gd name="T13" fmla="*/ 1794 h 3416"/>
                  <a:gd name="T14" fmla="*/ 2193 w 3420"/>
                  <a:gd name="T15" fmla="*/ 1666 h 3416"/>
                  <a:gd name="T16" fmla="*/ 2263 w 3420"/>
                  <a:gd name="T17" fmla="*/ 1627 h 3416"/>
                  <a:gd name="T18" fmla="*/ 2334 w 3420"/>
                  <a:gd name="T19" fmla="*/ 1666 h 3416"/>
                  <a:gd name="T20" fmla="*/ 2530 w 3420"/>
                  <a:gd name="T21" fmla="*/ 1794 h 3416"/>
                  <a:gd name="T22" fmla="*/ 2599 w 3420"/>
                  <a:gd name="T23" fmla="*/ 1777 h 3416"/>
                  <a:gd name="T24" fmla="*/ 2655 w 3420"/>
                  <a:gd name="T25" fmla="*/ 1819 h 3416"/>
                  <a:gd name="T26" fmla="*/ 2657 w 3420"/>
                  <a:gd name="T27" fmla="*/ 1889 h 3416"/>
                  <a:gd name="T28" fmla="*/ 2344 w 3420"/>
                  <a:gd name="T29" fmla="*/ 2440 h 3416"/>
                  <a:gd name="T30" fmla="*/ 2731 w 3420"/>
                  <a:gd name="T31" fmla="*/ 1119 h 3416"/>
                  <a:gd name="T32" fmla="*/ 2734 w 3420"/>
                  <a:gd name="T33" fmla="*/ 1048 h 3416"/>
                  <a:gd name="T34" fmla="*/ 952 w 3420"/>
                  <a:gd name="T35" fmla="*/ 0 h 3416"/>
                  <a:gd name="T36" fmla="*/ 1021 w 3420"/>
                  <a:gd name="T37" fmla="*/ 37 h 3416"/>
                  <a:gd name="T38" fmla="*/ 1347 w 3420"/>
                  <a:gd name="T39" fmla="*/ 1034 h 3416"/>
                  <a:gd name="T40" fmla="*/ 1309 w 3420"/>
                  <a:gd name="T41" fmla="*/ 1092 h 3416"/>
                  <a:gd name="T42" fmla="*/ 1238 w 3420"/>
                  <a:gd name="T43" fmla="*/ 1100 h 3416"/>
                  <a:gd name="T44" fmla="*/ 1189 w 3420"/>
                  <a:gd name="T45" fmla="*/ 1050 h 3416"/>
                  <a:gd name="T46" fmla="*/ 1584 w 3420"/>
                  <a:gd name="T47" fmla="*/ 2442 h 3416"/>
                  <a:gd name="T48" fmla="*/ 1641 w 3420"/>
                  <a:gd name="T49" fmla="*/ 2499 h 3416"/>
                  <a:gd name="T50" fmla="*/ 1620 w 3420"/>
                  <a:gd name="T51" fmla="*/ 2578 h 3416"/>
                  <a:gd name="T52" fmla="*/ 1033 w 3420"/>
                  <a:gd name="T53" fmla="*/ 2602 h 3416"/>
                  <a:gd name="T54" fmla="*/ 2031 w 3420"/>
                  <a:gd name="T55" fmla="*/ 2602 h 3416"/>
                  <a:gd name="T56" fmla="*/ 1972 w 3420"/>
                  <a:gd name="T57" fmla="*/ 2577 h 3416"/>
                  <a:gd name="T58" fmla="*/ 1164 w 3420"/>
                  <a:gd name="T59" fmla="*/ 1711 h 3416"/>
                  <a:gd name="T60" fmla="*/ 1616 w 3420"/>
                  <a:gd name="T61" fmla="*/ 1089 h 3416"/>
                  <a:gd name="T62" fmla="*/ 1469 w 3420"/>
                  <a:gd name="T63" fmla="*/ 892 h 3416"/>
                  <a:gd name="T64" fmla="*/ 2202 w 3420"/>
                  <a:gd name="T65" fmla="*/ 27 h 3416"/>
                  <a:gd name="T66" fmla="*/ 2263 w 3420"/>
                  <a:gd name="T67" fmla="*/ 0 h 3416"/>
                  <a:gd name="T68" fmla="*/ 2324 w 3420"/>
                  <a:gd name="T69" fmla="*/ 27 h 3416"/>
                  <a:gd name="T70" fmla="*/ 3057 w 3420"/>
                  <a:gd name="T71" fmla="*/ 892 h 3416"/>
                  <a:gd name="T72" fmla="*/ 2911 w 3420"/>
                  <a:gd name="T73" fmla="*/ 1089 h 3416"/>
                  <a:gd name="T74" fmla="*/ 3362 w 3420"/>
                  <a:gd name="T75" fmla="*/ 1711 h 3416"/>
                  <a:gd name="T76" fmla="*/ 2554 w 3420"/>
                  <a:gd name="T77" fmla="*/ 2577 h 3416"/>
                  <a:gd name="T78" fmla="*/ 2496 w 3420"/>
                  <a:gd name="T79" fmla="*/ 2602 h 3416"/>
                  <a:gd name="T80" fmla="*/ 3359 w 3420"/>
                  <a:gd name="T81" fmla="*/ 3255 h 3416"/>
                  <a:gd name="T82" fmla="*/ 3417 w 3420"/>
                  <a:gd name="T83" fmla="*/ 3313 h 3416"/>
                  <a:gd name="T84" fmla="*/ 3396 w 3420"/>
                  <a:gd name="T85" fmla="*/ 3392 h 3416"/>
                  <a:gd name="T86" fmla="*/ 81 w 3420"/>
                  <a:gd name="T87" fmla="*/ 3416 h 3416"/>
                  <a:gd name="T88" fmla="*/ 10 w 3420"/>
                  <a:gd name="T89" fmla="*/ 3375 h 3416"/>
                  <a:gd name="T90" fmla="*/ 10 w 3420"/>
                  <a:gd name="T91" fmla="*/ 3293 h 3416"/>
                  <a:gd name="T92" fmla="*/ 81 w 3420"/>
                  <a:gd name="T93" fmla="*/ 3253 h 3416"/>
                  <a:gd name="T94" fmla="*/ 119 w 3420"/>
                  <a:gd name="T95" fmla="*/ 2600 h 3416"/>
                  <a:gd name="T96" fmla="*/ 62 w 3420"/>
                  <a:gd name="T97" fmla="*/ 2551 h 3416"/>
                  <a:gd name="T98" fmla="*/ 875 w 3420"/>
                  <a:gd name="T99" fmla="*/ 55 h 3416"/>
                  <a:gd name="T100" fmla="*/ 932 w 3420"/>
                  <a:gd name="T101" fmla="*/ 2 h 3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20" h="3416">
                    <a:moveTo>
                      <a:pt x="2263" y="204"/>
                    </a:moveTo>
                    <a:lnTo>
                      <a:pt x="1659" y="892"/>
                    </a:lnTo>
                    <a:lnTo>
                      <a:pt x="1783" y="1032"/>
                    </a:lnTo>
                    <a:lnTo>
                      <a:pt x="1793" y="1048"/>
                    </a:lnTo>
                    <a:lnTo>
                      <a:pt x="1799" y="1065"/>
                    </a:lnTo>
                    <a:lnTo>
                      <a:pt x="1803" y="1083"/>
                    </a:lnTo>
                    <a:lnTo>
                      <a:pt x="1802" y="1102"/>
                    </a:lnTo>
                    <a:lnTo>
                      <a:pt x="1795" y="1119"/>
                    </a:lnTo>
                    <a:lnTo>
                      <a:pt x="1786" y="1135"/>
                    </a:lnTo>
                    <a:lnTo>
                      <a:pt x="1353" y="1701"/>
                    </a:lnTo>
                    <a:lnTo>
                      <a:pt x="2065" y="2440"/>
                    </a:lnTo>
                    <a:lnTo>
                      <a:pt x="2182" y="2440"/>
                    </a:lnTo>
                    <a:lnTo>
                      <a:pt x="2182" y="2162"/>
                    </a:lnTo>
                    <a:lnTo>
                      <a:pt x="1891" y="1918"/>
                    </a:lnTo>
                    <a:lnTo>
                      <a:pt x="1879" y="1904"/>
                    </a:lnTo>
                    <a:lnTo>
                      <a:pt x="1869" y="1889"/>
                    </a:lnTo>
                    <a:lnTo>
                      <a:pt x="1864" y="1872"/>
                    </a:lnTo>
                    <a:lnTo>
                      <a:pt x="1862" y="1855"/>
                    </a:lnTo>
                    <a:lnTo>
                      <a:pt x="1865" y="1837"/>
                    </a:lnTo>
                    <a:lnTo>
                      <a:pt x="1871" y="1819"/>
                    </a:lnTo>
                    <a:lnTo>
                      <a:pt x="1882" y="1804"/>
                    </a:lnTo>
                    <a:lnTo>
                      <a:pt x="1895" y="1791"/>
                    </a:lnTo>
                    <a:lnTo>
                      <a:pt x="1911" y="1782"/>
                    </a:lnTo>
                    <a:lnTo>
                      <a:pt x="1928" y="1777"/>
                    </a:lnTo>
                    <a:lnTo>
                      <a:pt x="1945" y="1776"/>
                    </a:lnTo>
                    <a:lnTo>
                      <a:pt x="1963" y="1778"/>
                    </a:lnTo>
                    <a:lnTo>
                      <a:pt x="1981" y="1784"/>
                    </a:lnTo>
                    <a:lnTo>
                      <a:pt x="1996" y="1794"/>
                    </a:lnTo>
                    <a:lnTo>
                      <a:pt x="2182" y="1950"/>
                    </a:lnTo>
                    <a:lnTo>
                      <a:pt x="2182" y="1708"/>
                    </a:lnTo>
                    <a:lnTo>
                      <a:pt x="2185" y="1686"/>
                    </a:lnTo>
                    <a:lnTo>
                      <a:pt x="2193" y="1666"/>
                    </a:lnTo>
                    <a:lnTo>
                      <a:pt x="2206" y="1651"/>
                    </a:lnTo>
                    <a:lnTo>
                      <a:pt x="2222" y="1637"/>
                    </a:lnTo>
                    <a:lnTo>
                      <a:pt x="2242" y="1629"/>
                    </a:lnTo>
                    <a:lnTo>
                      <a:pt x="2263" y="1627"/>
                    </a:lnTo>
                    <a:lnTo>
                      <a:pt x="2285" y="1629"/>
                    </a:lnTo>
                    <a:lnTo>
                      <a:pt x="2304" y="1637"/>
                    </a:lnTo>
                    <a:lnTo>
                      <a:pt x="2321" y="1651"/>
                    </a:lnTo>
                    <a:lnTo>
                      <a:pt x="2334" y="1666"/>
                    </a:lnTo>
                    <a:lnTo>
                      <a:pt x="2342" y="1686"/>
                    </a:lnTo>
                    <a:lnTo>
                      <a:pt x="2344" y="1708"/>
                    </a:lnTo>
                    <a:lnTo>
                      <a:pt x="2344" y="1950"/>
                    </a:lnTo>
                    <a:lnTo>
                      <a:pt x="2530" y="1794"/>
                    </a:lnTo>
                    <a:lnTo>
                      <a:pt x="2546" y="1784"/>
                    </a:lnTo>
                    <a:lnTo>
                      <a:pt x="2564" y="1778"/>
                    </a:lnTo>
                    <a:lnTo>
                      <a:pt x="2581" y="1776"/>
                    </a:lnTo>
                    <a:lnTo>
                      <a:pt x="2599" y="1777"/>
                    </a:lnTo>
                    <a:lnTo>
                      <a:pt x="2616" y="1782"/>
                    </a:lnTo>
                    <a:lnTo>
                      <a:pt x="2631" y="1791"/>
                    </a:lnTo>
                    <a:lnTo>
                      <a:pt x="2645" y="1804"/>
                    </a:lnTo>
                    <a:lnTo>
                      <a:pt x="2655" y="1819"/>
                    </a:lnTo>
                    <a:lnTo>
                      <a:pt x="2662" y="1837"/>
                    </a:lnTo>
                    <a:lnTo>
                      <a:pt x="2664" y="1855"/>
                    </a:lnTo>
                    <a:lnTo>
                      <a:pt x="2663" y="1872"/>
                    </a:lnTo>
                    <a:lnTo>
                      <a:pt x="2657" y="1889"/>
                    </a:lnTo>
                    <a:lnTo>
                      <a:pt x="2648" y="1904"/>
                    </a:lnTo>
                    <a:lnTo>
                      <a:pt x="2636" y="1918"/>
                    </a:lnTo>
                    <a:lnTo>
                      <a:pt x="2344" y="2162"/>
                    </a:lnTo>
                    <a:lnTo>
                      <a:pt x="2344" y="2440"/>
                    </a:lnTo>
                    <a:lnTo>
                      <a:pt x="2462" y="2440"/>
                    </a:lnTo>
                    <a:lnTo>
                      <a:pt x="3174" y="1701"/>
                    </a:lnTo>
                    <a:lnTo>
                      <a:pt x="2741" y="1135"/>
                    </a:lnTo>
                    <a:lnTo>
                      <a:pt x="2731" y="1119"/>
                    </a:lnTo>
                    <a:lnTo>
                      <a:pt x="2725" y="1102"/>
                    </a:lnTo>
                    <a:lnTo>
                      <a:pt x="2724" y="1083"/>
                    </a:lnTo>
                    <a:lnTo>
                      <a:pt x="2726" y="1065"/>
                    </a:lnTo>
                    <a:lnTo>
                      <a:pt x="2734" y="1048"/>
                    </a:lnTo>
                    <a:lnTo>
                      <a:pt x="2744" y="1032"/>
                    </a:lnTo>
                    <a:lnTo>
                      <a:pt x="2868" y="892"/>
                    </a:lnTo>
                    <a:lnTo>
                      <a:pt x="2263" y="204"/>
                    </a:lnTo>
                    <a:close/>
                    <a:moveTo>
                      <a:pt x="952" y="0"/>
                    </a:moveTo>
                    <a:lnTo>
                      <a:pt x="973" y="2"/>
                    </a:lnTo>
                    <a:lnTo>
                      <a:pt x="991" y="10"/>
                    </a:lnTo>
                    <a:lnTo>
                      <a:pt x="1007" y="22"/>
                    </a:lnTo>
                    <a:lnTo>
                      <a:pt x="1021" y="37"/>
                    </a:lnTo>
                    <a:lnTo>
                      <a:pt x="1029" y="55"/>
                    </a:lnTo>
                    <a:lnTo>
                      <a:pt x="1343" y="998"/>
                    </a:lnTo>
                    <a:lnTo>
                      <a:pt x="1347" y="1016"/>
                    </a:lnTo>
                    <a:lnTo>
                      <a:pt x="1347" y="1034"/>
                    </a:lnTo>
                    <a:lnTo>
                      <a:pt x="1343" y="1052"/>
                    </a:lnTo>
                    <a:lnTo>
                      <a:pt x="1335" y="1067"/>
                    </a:lnTo>
                    <a:lnTo>
                      <a:pt x="1324" y="1082"/>
                    </a:lnTo>
                    <a:lnTo>
                      <a:pt x="1309" y="1092"/>
                    </a:lnTo>
                    <a:lnTo>
                      <a:pt x="1292" y="1101"/>
                    </a:lnTo>
                    <a:lnTo>
                      <a:pt x="1274" y="1105"/>
                    </a:lnTo>
                    <a:lnTo>
                      <a:pt x="1256" y="1104"/>
                    </a:lnTo>
                    <a:lnTo>
                      <a:pt x="1238" y="1100"/>
                    </a:lnTo>
                    <a:lnTo>
                      <a:pt x="1223" y="1091"/>
                    </a:lnTo>
                    <a:lnTo>
                      <a:pt x="1209" y="1081"/>
                    </a:lnTo>
                    <a:lnTo>
                      <a:pt x="1198" y="1066"/>
                    </a:lnTo>
                    <a:lnTo>
                      <a:pt x="1189" y="1050"/>
                    </a:lnTo>
                    <a:lnTo>
                      <a:pt x="952" y="338"/>
                    </a:lnTo>
                    <a:lnTo>
                      <a:pt x="251" y="2440"/>
                    </a:lnTo>
                    <a:lnTo>
                      <a:pt x="1563" y="2440"/>
                    </a:lnTo>
                    <a:lnTo>
                      <a:pt x="1584" y="2442"/>
                    </a:lnTo>
                    <a:lnTo>
                      <a:pt x="1604" y="2450"/>
                    </a:lnTo>
                    <a:lnTo>
                      <a:pt x="1620" y="2463"/>
                    </a:lnTo>
                    <a:lnTo>
                      <a:pt x="1633" y="2480"/>
                    </a:lnTo>
                    <a:lnTo>
                      <a:pt x="1641" y="2499"/>
                    </a:lnTo>
                    <a:lnTo>
                      <a:pt x="1644" y="2521"/>
                    </a:lnTo>
                    <a:lnTo>
                      <a:pt x="1641" y="2542"/>
                    </a:lnTo>
                    <a:lnTo>
                      <a:pt x="1633" y="2562"/>
                    </a:lnTo>
                    <a:lnTo>
                      <a:pt x="1620" y="2578"/>
                    </a:lnTo>
                    <a:lnTo>
                      <a:pt x="1604" y="2591"/>
                    </a:lnTo>
                    <a:lnTo>
                      <a:pt x="1584" y="2599"/>
                    </a:lnTo>
                    <a:lnTo>
                      <a:pt x="1563" y="2602"/>
                    </a:lnTo>
                    <a:lnTo>
                      <a:pt x="1033" y="2602"/>
                    </a:lnTo>
                    <a:lnTo>
                      <a:pt x="1033" y="3253"/>
                    </a:lnTo>
                    <a:lnTo>
                      <a:pt x="2182" y="3253"/>
                    </a:lnTo>
                    <a:lnTo>
                      <a:pt x="2182" y="2602"/>
                    </a:lnTo>
                    <a:lnTo>
                      <a:pt x="2031" y="2602"/>
                    </a:lnTo>
                    <a:lnTo>
                      <a:pt x="2014" y="2600"/>
                    </a:lnTo>
                    <a:lnTo>
                      <a:pt x="1998" y="2596"/>
                    </a:lnTo>
                    <a:lnTo>
                      <a:pt x="1985" y="2588"/>
                    </a:lnTo>
                    <a:lnTo>
                      <a:pt x="1972" y="2577"/>
                    </a:lnTo>
                    <a:lnTo>
                      <a:pt x="1187" y="1763"/>
                    </a:lnTo>
                    <a:lnTo>
                      <a:pt x="1175" y="1747"/>
                    </a:lnTo>
                    <a:lnTo>
                      <a:pt x="1167" y="1730"/>
                    </a:lnTo>
                    <a:lnTo>
                      <a:pt x="1164" y="1711"/>
                    </a:lnTo>
                    <a:lnTo>
                      <a:pt x="1165" y="1692"/>
                    </a:lnTo>
                    <a:lnTo>
                      <a:pt x="1170" y="1675"/>
                    </a:lnTo>
                    <a:lnTo>
                      <a:pt x="1181" y="1657"/>
                    </a:lnTo>
                    <a:lnTo>
                      <a:pt x="1616" y="1089"/>
                    </a:lnTo>
                    <a:lnTo>
                      <a:pt x="1489" y="946"/>
                    </a:lnTo>
                    <a:lnTo>
                      <a:pt x="1479" y="929"/>
                    </a:lnTo>
                    <a:lnTo>
                      <a:pt x="1471" y="911"/>
                    </a:lnTo>
                    <a:lnTo>
                      <a:pt x="1469" y="892"/>
                    </a:lnTo>
                    <a:lnTo>
                      <a:pt x="1471" y="873"/>
                    </a:lnTo>
                    <a:lnTo>
                      <a:pt x="1479" y="855"/>
                    </a:lnTo>
                    <a:lnTo>
                      <a:pt x="1489" y="838"/>
                    </a:lnTo>
                    <a:lnTo>
                      <a:pt x="2202" y="27"/>
                    </a:lnTo>
                    <a:lnTo>
                      <a:pt x="2215" y="16"/>
                    </a:lnTo>
                    <a:lnTo>
                      <a:pt x="2230" y="8"/>
                    </a:lnTo>
                    <a:lnTo>
                      <a:pt x="2246" y="2"/>
                    </a:lnTo>
                    <a:lnTo>
                      <a:pt x="2263" y="0"/>
                    </a:lnTo>
                    <a:lnTo>
                      <a:pt x="2281" y="2"/>
                    </a:lnTo>
                    <a:lnTo>
                      <a:pt x="2297" y="8"/>
                    </a:lnTo>
                    <a:lnTo>
                      <a:pt x="2312" y="16"/>
                    </a:lnTo>
                    <a:lnTo>
                      <a:pt x="2324" y="27"/>
                    </a:lnTo>
                    <a:lnTo>
                      <a:pt x="3037" y="838"/>
                    </a:lnTo>
                    <a:lnTo>
                      <a:pt x="3048" y="855"/>
                    </a:lnTo>
                    <a:lnTo>
                      <a:pt x="3055" y="873"/>
                    </a:lnTo>
                    <a:lnTo>
                      <a:pt x="3057" y="892"/>
                    </a:lnTo>
                    <a:lnTo>
                      <a:pt x="3055" y="911"/>
                    </a:lnTo>
                    <a:lnTo>
                      <a:pt x="3048" y="929"/>
                    </a:lnTo>
                    <a:lnTo>
                      <a:pt x="3037" y="946"/>
                    </a:lnTo>
                    <a:lnTo>
                      <a:pt x="2911" y="1089"/>
                    </a:lnTo>
                    <a:lnTo>
                      <a:pt x="3346" y="1657"/>
                    </a:lnTo>
                    <a:lnTo>
                      <a:pt x="3355" y="1675"/>
                    </a:lnTo>
                    <a:lnTo>
                      <a:pt x="3361" y="1692"/>
                    </a:lnTo>
                    <a:lnTo>
                      <a:pt x="3362" y="1711"/>
                    </a:lnTo>
                    <a:lnTo>
                      <a:pt x="3359" y="1730"/>
                    </a:lnTo>
                    <a:lnTo>
                      <a:pt x="3351" y="1747"/>
                    </a:lnTo>
                    <a:lnTo>
                      <a:pt x="3340" y="1763"/>
                    </a:lnTo>
                    <a:lnTo>
                      <a:pt x="2554" y="2577"/>
                    </a:lnTo>
                    <a:lnTo>
                      <a:pt x="2542" y="2588"/>
                    </a:lnTo>
                    <a:lnTo>
                      <a:pt x="2527" y="2596"/>
                    </a:lnTo>
                    <a:lnTo>
                      <a:pt x="2512" y="2600"/>
                    </a:lnTo>
                    <a:lnTo>
                      <a:pt x="2496" y="2602"/>
                    </a:lnTo>
                    <a:lnTo>
                      <a:pt x="2344" y="2602"/>
                    </a:lnTo>
                    <a:lnTo>
                      <a:pt x="2344" y="3253"/>
                    </a:lnTo>
                    <a:lnTo>
                      <a:pt x="3339" y="3253"/>
                    </a:lnTo>
                    <a:lnTo>
                      <a:pt x="3359" y="3255"/>
                    </a:lnTo>
                    <a:lnTo>
                      <a:pt x="3379" y="3264"/>
                    </a:lnTo>
                    <a:lnTo>
                      <a:pt x="3396" y="3276"/>
                    </a:lnTo>
                    <a:lnTo>
                      <a:pt x="3408" y="3293"/>
                    </a:lnTo>
                    <a:lnTo>
                      <a:pt x="3417" y="3313"/>
                    </a:lnTo>
                    <a:lnTo>
                      <a:pt x="3420" y="3334"/>
                    </a:lnTo>
                    <a:lnTo>
                      <a:pt x="3417" y="3355"/>
                    </a:lnTo>
                    <a:lnTo>
                      <a:pt x="3408" y="3375"/>
                    </a:lnTo>
                    <a:lnTo>
                      <a:pt x="3396" y="3392"/>
                    </a:lnTo>
                    <a:lnTo>
                      <a:pt x="3379" y="3404"/>
                    </a:lnTo>
                    <a:lnTo>
                      <a:pt x="3359" y="3412"/>
                    </a:lnTo>
                    <a:lnTo>
                      <a:pt x="3339" y="3416"/>
                    </a:lnTo>
                    <a:lnTo>
                      <a:pt x="81" y="3416"/>
                    </a:lnTo>
                    <a:lnTo>
                      <a:pt x="59" y="3412"/>
                    </a:lnTo>
                    <a:lnTo>
                      <a:pt x="40" y="3404"/>
                    </a:lnTo>
                    <a:lnTo>
                      <a:pt x="24" y="3392"/>
                    </a:lnTo>
                    <a:lnTo>
                      <a:pt x="10" y="3375"/>
                    </a:lnTo>
                    <a:lnTo>
                      <a:pt x="2" y="3355"/>
                    </a:lnTo>
                    <a:lnTo>
                      <a:pt x="0" y="3334"/>
                    </a:lnTo>
                    <a:lnTo>
                      <a:pt x="2" y="3313"/>
                    </a:lnTo>
                    <a:lnTo>
                      <a:pt x="10" y="3293"/>
                    </a:lnTo>
                    <a:lnTo>
                      <a:pt x="24" y="3276"/>
                    </a:lnTo>
                    <a:lnTo>
                      <a:pt x="40" y="3264"/>
                    </a:lnTo>
                    <a:lnTo>
                      <a:pt x="59" y="3255"/>
                    </a:lnTo>
                    <a:lnTo>
                      <a:pt x="81" y="3253"/>
                    </a:lnTo>
                    <a:lnTo>
                      <a:pt x="871" y="3253"/>
                    </a:lnTo>
                    <a:lnTo>
                      <a:pt x="871" y="2602"/>
                    </a:lnTo>
                    <a:lnTo>
                      <a:pt x="137" y="2602"/>
                    </a:lnTo>
                    <a:lnTo>
                      <a:pt x="119" y="2600"/>
                    </a:lnTo>
                    <a:lnTo>
                      <a:pt x="101" y="2593"/>
                    </a:lnTo>
                    <a:lnTo>
                      <a:pt x="85" y="2583"/>
                    </a:lnTo>
                    <a:lnTo>
                      <a:pt x="72" y="2568"/>
                    </a:lnTo>
                    <a:lnTo>
                      <a:pt x="62" y="2551"/>
                    </a:lnTo>
                    <a:lnTo>
                      <a:pt x="57" y="2533"/>
                    </a:lnTo>
                    <a:lnTo>
                      <a:pt x="57" y="2514"/>
                    </a:lnTo>
                    <a:lnTo>
                      <a:pt x="60" y="2495"/>
                    </a:lnTo>
                    <a:lnTo>
                      <a:pt x="875" y="55"/>
                    </a:lnTo>
                    <a:lnTo>
                      <a:pt x="884" y="37"/>
                    </a:lnTo>
                    <a:lnTo>
                      <a:pt x="897" y="22"/>
                    </a:lnTo>
                    <a:lnTo>
                      <a:pt x="913" y="10"/>
                    </a:lnTo>
                    <a:lnTo>
                      <a:pt x="932" y="2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89F4F8-B6AF-2D36-2E55-1AAA08BA129D}"/>
                </a:ext>
              </a:extLst>
            </p:cNvPr>
            <p:cNvSpPr txBox="1"/>
            <p:nvPr/>
          </p:nvSpPr>
          <p:spPr>
            <a:xfrm>
              <a:off x="4945556" y="157435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SVC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2" name="Block Arc 51">
            <a:extLst>
              <a:ext uri="{FF2B5EF4-FFF2-40B4-BE49-F238E27FC236}">
                <a16:creationId xmlns:a16="http://schemas.microsoft.com/office/drawing/2014/main" id="{9E444F73-470F-BE5B-C1B3-B5E42F670262}"/>
              </a:ext>
            </a:extLst>
          </p:cNvPr>
          <p:cNvSpPr/>
          <p:nvPr/>
        </p:nvSpPr>
        <p:spPr>
          <a:xfrm rot="10800000" flipH="1">
            <a:off x="7771617" y="3325307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2578E2-57A7-8A2E-4C05-A63EEB83EC03}"/>
              </a:ext>
            </a:extLst>
          </p:cNvPr>
          <p:cNvGrpSpPr/>
          <p:nvPr/>
        </p:nvGrpSpPr>
        <p:grpSpPr>
          <a:xfrm>
            <a:off x="7951231" y="3504921"/>
            <a:ext cx="646611" cy="646611"/>
            <a:chOff x="7951231" y="1573266"/>
            <a:chExt cx="646611" cy="64661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3BCC64-D8C7-3402-6AEF-898EDD743256}"/>
                </a:ext>
              </a:extLst>
            </p:cNvPr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3DB3D2-59D2-40D3-3BFB-84ED5B78F9FC}"/>
                </a:ext>
              </a:extLst>
            </p:cNvPr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61018331-28CC-2B1C-FD10-DCA7DB495FA7}"/>
              </a:ext>
            </a:extLst>
          </p:cNvPr>
          <p:cNvSpPr/>
          <p:nvPr/>
        </p:nvSpPr>
        <p:spPr>
          <a:xfrm flipV="1">
            <a:off x="7771617" y="5017139"/>
            <a:ext cx="1005840" cy="1005840"/>
          </a:xfrm>
          <a:prstGeom prst="blockArc">
            <a:avLst>
              <a:gd name="adj1" fmla="val 16605570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368353-AEA8-AD5E-FB04-E7C02461D862}"/>
              </a:ext>
            </a:extLst>
          </p:cNvPr>
          <p:cNvGrpSpPr/>
          <p:nvPr/>
        </p:nvGrpSpPr>
        <p:grpSpPr>
          <a:xfrm>
            <a:off x="7951231" y="5196753"/>
            <a:ext cx="646611" cy="646611"/>
            <a:chOff x="7951231" y="4967010"/>
            <a:chExt cx="646611" cy="64661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0A23050-3C14-FD02-B73D-A08A6C8CEE74}"/>
                </a:ext>
              </a:extLst>
            </p:cNvPr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5D15EF-4E80-2A5B-49EF-C9E0CF1485BA}"/>
                </a:ext>
              </a:extLst>
            </p:cNvPr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48%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A52BB8B8-3B4E-C394-7E89-F968B443172C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59" grpId="0" animBg="1"/>
      <p:bldP spid="52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678F69-D0E3-31F1-EBCF-236AA7BC7ACF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0D402-71ED-7A39-458E-202A3DF58875}"/>
              </a:ext>
            </a:extLst>
          </p:cNvPr>
          <p:cNvGrpSpPr/>
          <p:nvPr/>
        </p:nvGrpSpPr>
        <p:grpSpPr>
          <a:xfrm>
            <a:off x="7423214" y="1906055"/>
            <a:ext cx="4288536" cy="4720475"/>
            <a:chOff x="7423214" y="1906055"/>
            <a:chExt cx="4288536" cy="47204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9313BF-A9DF-3152-B657-5D51AE6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2047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96199-07FD-DB18-C56C-8FB40AAE056F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6FDF96-F448-E72A-1F66-742FF65A3AF5}"/>
              </a:ext>
            </a:extLst>
          </p:cNvPr>
          <p:cNvGrpSpPr/>
          <p:nvPr/>
        </p:nvGrpSpPr>
        <p:grpSpPr>
          <a:xfrm>
            <a:off x="2674559" y="5826536"/>
            <a:ext cx="1963903" cy="459029"/>
            <a:chOff x="2674559" y="5826536"/>
            <a:chExt cx="1963903" cy="45902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8C5D344-CB8C-EEBE-D641-F6EBDDF3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4559" y="5885161"/>
              <a:ext cx="400404" cy="4004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34167-1859-03F2-1AB5-CF338C887B02}"/>
                </a:ext>
              </a:extLst>
            </p:cNvPr>
            <p:cNvSpPr txBox="1"/>
            <p:nvPr/>
          </p:nvSpPr>
          <p:spPr>
            <a:xfrm>
              <a:off x="2957809" y="5826536"/>
              <a:ext cx="168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vaderSentiment</a:t>
              </a:r>
              <a:endParaRPr lang="en-US" dirty="0"/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FF67E4-7CA9-D350-7930-EEFB05DC69A1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72D74FAF-F35E-7BB1-5D57-462E620D1282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E85D0DAF-E1EC-CE58-1998-D9DEE999E9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7D3E96-F054-BC84-E36E-4826F5375822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36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6F4CCF82-736A-5C61-1015-A08E9AAC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BADB79-946B-278E-B119-4F0878D7CFF4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38" name="Donut 37">
            <a:extLst>
              <a:ext uri="{FF2B5EF4-FFF2-40B4-BE49-F238E27FC236}">
                <a16:creationId xmlns:a16="http://schemas.microsoft.com/office/drawing/2014/main" id="{894E0C53-6858-4793-5CAC-2256B15C9DBF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 animBg="1"/>
      <p:bldP spid="27" grpId="0" animBg="1"/>
      <p:bldP spid="33" grpId="0" animBg="1"/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7075</TotalTime>
  <Words>505</Words>
  <Application>Microsoft Macintosh PowerPoint</Application>
  <PresentationFormat>Widescreen</PresentationFormat>
  <Paragraphs>98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54</cp:revision>
  <dcterms:created xsi:type="dcterms:W3CDTF">2023-09-29T14:56:56Z</dcterms:created>
  <dcterms:modified xsi:type="dcterms:W3CDTF">2023-10-05T16:20:50Z</dcterms:modified>
</cp:coreProperties>
</file>